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402"/>
    <p:restoredTop sz="94694"/>
  </p:normalViewPr>
  <p:slideViewPr>
    <p:cSldViewPr snapToGrid="0" snapToObjects="1">
      <p:cViewPr varScale="1">
        <p:scale>
          <a:sx n="120" d="100"/>
          <a:sy n="120" d="100"/>
        </p:scale>
        <p:origin x="192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10" Type="http://schemas.openxmlformats.org/officeDocument/2006/relationships/image" Target="../media/image10.svg"/><Relationship Id="rId4" Type="http://schemas.openxmlformats.org/officeDocument/2006/relationships/image" Target="../media/image4.svg"/><Relationship Id="rId9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E9CB10-E648-4343-A35B-D38DA8BD6397}" type="doc">
      <dgm:prSet loTypeId="urn:microsoft.com/office/officeart/2018/5/layout/CenteredIconLabelDescription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A374C551-7019-4C33-A867-7E52371A7086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What is a Progress Report? </a:t>
          </a:r>
        </a:p>
      </dgm:t>
    </dgm:pt>
    <dgm:pt modelId="{19B84B04-31F4-4D1E-9C38-4CDDE36B1736}" type="parTrans" cxnId="{D2D48D10-8714-4310-9DC3-620D8C441603}">
      <dgm:prSet/>
      <dgm:spPr/>
      <dgm:t>
        <a:bodyPr/>
        <a:lstStyle/>
        <a:p>
          <a:endParaRPr lang="en-US"/>
        </a:p>
      </dgm:t>
    </dgm:pt>
    <dgm:pt modelId="{4E4FB0F2-95AB-46D1-AE9D-4CE79BC6A326}" type="sibTrans" cxnId="{D2D48D10-8714-4310-9DC3-620D8C441603}">
      <dgm:prSet/>
      <dgm:spPr/>
      <dgm:t>
        <a:bodyPr/>
        <a:lstStyle/>
        <a:p>
          <a:endParaRPr lang="en-US"/>
        </a:p>
      </dgm:t>
    </dgm:pt>
    <dgm:pt modelId="{034F033C-5869-444D-B37F-97C5BF3DFEC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kern="1200" dirty="0"/>
            <a:t> </a:t>
          </a:r>
          <a:r>
            <a:rPr lang="en-US" b="0" kern="1200" dirty="0">
              <a:latin typeface="Calibri" panose="020F0502020204030204"/>
              <a:ea typeface="+mn-ea"/>
              <a:cs typeface="+mn-cs"/>
            </a:rPr>
            <a:t>An “early alert” that you might be at risk of failing this course.</a:t>
          </a:r>
        </a:p>
      </dgm:t>
    </dgm:pt>
    <dgm:pt modelId="{1B422A6C-31B4-403B-89A3-09F5509A2349}" type="parTrans" cxnId="{3F4F21A9-69F1-42AD-AD6E-D10D87F31959}">
      <dgm:prSet/>
      <dgm:spPr/>
      <dgm:t>
        <a:bodyPr/>
        <a:lstStyle/>
        <a:p>
          <a:endParaRPr lang="en-US"/>
        </a:p>
      </dgm:t>
    </dgm:pt>
    <dgm:pt modelId="{F7F993F7-FEF3-4F3B-AF7E-B3DD8176B44C}" type="sibTrans" cxnId="{3F4F21A9-69F1-42AD-AD6E-D10D87F31959}">
      <dgm:prSet/>
      <dgm:spPr/>
      <dgm:t>
        <a:bodyPr/>
        <a:lstStyle/>
        <a:p>
          <a:endParaRPr lang="en-US"/>
        </a:p>
      </dgm:t>
    </dgm:pt>
    <dgm:pt modelId="{54DEB924-E581-4DE8-A990-23F3A90086D2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What happens when a Progress Report is submitted for me?</a:t>
          </a:r>
        </a:p>
      </dgm:t>
    </dgm:pt>
    <dgm:pt modelId="{9588D482-F9BB-40C1-B983-4E04AE6E00AA}" type="parTrans" cxnId="{6802220F-B0AD-4BF2-AE22-6450127B0ACF}">
      <dgm:prSet/>
      <dgm:spPr/>
      <dgm:t>
        <a:bodyPr/>
        <a:lstStyle/>
        <a:p>
          <a:endParaRPr lang="en-US"/>
        </a:p>
      </dgm:t>
    </dgm:pt>
    <dgm:pt modelId="{C087E832-1B84-4049-9B40-B9CE797EF6B2}" type="sibTrans" cxnId="{6802220F-B0AD-4BF2-AE22-6450127B0ACF}">
      <dgm:prSet/>
      <dgm:spPr/>
      <dgm:t>
        <a:bodyPr/>
        <a:lstStyle/>
        <a:p>
          <a:endParaRPr lang="en-US"/>
        </a:p>
      </dgm:t>
    </dgm:pt>
    <dgm:pt modelId="{7EC51E3F-C5EA-4FA5-BA88-3342F1F78FB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You will receive two emails:</a:t>
          </a:r>
        </a:p>
      </dgm:t>
    </dgm:pt>
    <dgm:pt modelId="{468F6140-BD3B-46B8-B419-655F8C63C72F}" type="parTrans" cxnId="{05BF6AAA-6E5E-43A5-88E1-8EB908E0204F}">
      <dgm:prSet/>
      <dgm:spPr/>
      <dgm:t>
        <a:bodyPr/>
        <a:lstStyle/>
        <a:p>
          <a:endParaRPr lang="en-US"/>
        </a:p>
      </dgm:t>
    </dgm:pt>
    <dgm:pt modelId="{F380BFCF-B051-4681-8AE5-CA6032E99AFC}" type="sibTrans" cxnId="{05BF6AAA-6E5E-43A5-88E1-8EB908E0204F}">
      <dgm:prSet/>
      <dgm:spPr/>
      <dgm:t>
        <a:bodyPr/>
        <a:lstStyle/>
        <a:p>
          <a:endParaRPr lang="en-US"/>
        </a:p>
      </dgm:t>
    </dgm:pt>
    <dgm:pt modelId="{810EB752-41B6-422B-BDC9-045D8DA4F699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 dirty="0"/>
            <a:t>What should I do?</a:t>
          </a:r>
        </a:p>
      </dgm:t>
    </dgm:pt>
    <dgm:pt modelId="{CC27FE7A-68BF-482E-AD0A-2B7A2076496B}" type="parTrans" cxnId="{64922DB6-E372-4097-8438-ECF41F2B317F}">
      <dgm:prSet/>
      <dgm:spPr/>
      <dgm:t>
        <a:bodyPr/>
        <a:lstStyle/>
        <a:p>
          <a:endParaRPr lang="en-US"/>
        </a:p>
      </dgm:t>
    </dgm:pt>
    <dgm:pt modelId="{0B238991-ED12-4D28-B6F8-3F6505831A00}" type="sibTrans" cxnId="{64922DB6-E372-4097-8438-ECF41F2B317F}">
      <dgm:prSet/>
      <dgm:spPr/>
      <dgm:t>
        <a:bodyPr/>
        <a:lstStyle/>
        <a:p>
          <a:endParaRPr lang="en-US"/>
        </a:p>
      </dgm:t>
    </dgm:pt>
    <dgm:pt modelId="{AD085762-C297-49BD-9049-B127253307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Reflect</a:t>
          </a:r>
          <a:r>
            <a:rPr lang="en-US" dirty="0"/>
            <a:t>! Think about your performance in class so far.</a:t>
          </a:r>
        </a:p>
        <a:p>
          <a:pPr>
            <a:lnSpc>
              <a:spcPct val="100000"/>
            </a:lnSpc>
          </a:pPr>
          <a:r>
            <a:rPr lang="en-US" b="1" dirty="0"/>
            <a:t>Review</a:t>
          </a:r>
          <a:r>
            <a:rPr lang="en-US" dirty="0"/>
            <a:t>! Look at your syllabus, your grade, and remaining points available.</a:t>
          </a:r>
        </a:p>
        <a:p>
          <a:pPr>
            <a:lnSpc>
              <a:spcPct val="100000"/>
            </a:lnSpc>
          </a:pPr>
          <a:r>
            <a:rPr lang="en-US" b="1" dirty="0"/>
            <a:t>Respond</a:t>
          </a:r>
          <a:r>
            <a:rPr lang="en-US" dirty="0"/>
            <a:t>! Follow the directions in the email so UH resources can help.</a:t>
          </a:r>
        </a:p>
      </dgm:t>
    </dgm:pt>
    <dgm:pt modelId="{32121D82-C7B5-41E7-87A8-83549AE9AEE6}" type="parTrans" cxnId="{F4C03B81-A534-494C-AAB1-48AA3D64FD42}">
      <dgm:prSet/>
      <dgm:spPr/>
      <dgm:t>
        <a:bodyPr/>
        <a:lstStyle/>
        <a:p>
          <a:endParaRPr lang="en-US"/>
        </a:p>
      </dgm:t>
    </dgm:pt>
    <dgm:pt modelId="{08165E12-10C6-4D5D-8222-EEBC8DFFC53E}" type="sibTrans" cxnId="{F4C03B81-A534-494C-AAB1-48AA3D64FD42}">
      <dgm:prSet/>
      <dgm:spPr/>
      <dgm:t>
        <a:bodyPr/>
        <a:lstStyle/>
        <a:p>
          <a:endParaRPr lang="en-US"/>
        </a:p>
      </dgm:t>
    </dgm:pt>
    <dgm:pt modelId="{D7BC3481-07AC-44BB-8DF3-2DBCA1CBA024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Week </a:t>
          </a:r>
          <a:r>
            <a:rPr lang="en-US" dirty="0">
              <a:highlight>
                <a:srgbClr val="FFFF00"/>
              </a:highlight>
            </a:rPr>
            <a:t>__, after assignment ____</a:t>
          </a:r>
        </a:p>
      </dgm:t>
    </dgm:pt>
    <dgm:pt modelId="{ED781BB2-B3A6-4DEF-9332-9C1DD5AF3F6D}" type="parTrans" cxnId="{EC14274A-4C9B-47A9-855D-CB1222BE0D64}">
      <dgm:prSet/>
      <dgm:spPr/>
      <dgm:t>
        <a:bodyPr/>
        <a:lstStyle/>
        <a:p>
          <a:endParaRPr lang="en-US"/>
        </a:p>
      </dgm:t>
    </dgm:pt>
    <dgm:pt modelId="{E8ACA2A0-B0D4-4BFE-9442-CAAFC6127A6D}" type="sibTrans" cxnId="{EC14274A-4C9B-47A9-855D-CB1222BE0D64}">
      <dgm:prSet/>
      <dgm:spPr/>
      <dgm:t>
        <a:bodyPr/>
        <a:lstStyle/>
        <a:p>
          <a:endParaRPr lang="en-US"/>
        </a:p>
      </dgm:t>
    </dgm:pt>
    <dgm:pt modelId="{01AAAFD6-E0F0-4109-A4C3-8590A5B1807E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Who else can help me?</a:t>
          </a:r>
        </a:p>
      </dgm:t>
    </dgm:pt>
    <dgm:pt modelId="{837EEABC-C391-450C-80A7-E1A497514111}" type="parTrans" cxnId="{D42D6B34-E3AD-41F8-B0FA-B9CE5B977F24}">
      <dgm:prSet/>
      <dgm:spPr/>
      <dgm:t>
        <a:bodyPr/>
        <a:lstStyle/>
        <a:p>
          <a:endParaRPr lang="en-US"/>
        </a:p>
      </dgm:t>
    </dgm:pt>
    <dgm:pt modelId="{8804FEB8-DEE0-4C01-A0E2-C72B995A66E5}" type="sibTrans" cxnId="{D42D6B34-E3AD-41F8-B0FA-B9CE5B977F24}">
      <dgm:prSet/>
      <dgm:spPr/>
      <dgm:t>
        <a:bodyPr/>
        <a:lstStyle/>
        <a:p>
          <a:endParaRPr lang="en-US"/>
        </a:p>
      </dgm:t>
    </dgm:pt>
    <dgm:pt modelId="{CAC099DD-C0C3-4E92-B1D4-841F2156AF1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An alert will be placed in </a:t>
          </a:r>
          <a:r>
            <a:rPr lang="en-US"/>
            <a:t>your record </a:t>
          </a:r>
          <a:r>
            <a:rPr lang="en-US" dirty="0"/>
            <a:t>- contact your advisor for guidance.</a:t>
          </a:r>
        </a:p>
        <a:p>
          <a:pPr>
            <a:lnSpc>
              <a:spcPct val="100000"/>
            </a:lnSpc>
          </a:pPr>
          <a:r>
            <a:rPr lang="en-US" dirty="0"/>
            <a:t>Click the Resources icon in your Navigate Student app. [Download Navigate Student in the app store]</a:t>
          </a:r>
        </a:p>
      </dgm:t>
    </dgm:pt>
    <dgm:pt modelId="{2520B2F4-6BB3-44CD-AF64-646E9545C4CD}" type="parTrans" cxnId="{32713563-F574-4842-9B26-1A73D42CA70C}">
      <dgm:prSet/>
      <dgm:spPr/>
      <dgm:t>
        <a:bodyPr/>
        <a:lstStyle/>
        <a:p>
          <a:endParaRPr lang="en-US"/>
        </a:p>
      </dgm:t>
    </dgm:pt>
    <dgm:pt modelId="{BDD6D8F2-C071-491B-BECC-43D0EE0969C1}" type="sibTrans" cxnId="{32713563-F574-4842-9B26-1A73D42CA70C}">
      <dgm:prSet/>
      <dgm:spPr/>
      <dgm:t>
        <a:bodyPr/>
        <a:lstStyle/>
        <a:p>
          <a:endParaRPr lang="en-US"/>
        </a:p>
      </dgm:t>
    </dgm:pt>
    <dgm:pt modelId="{5547EBDC-1DC4-9A4D-8DEB-3C56354B57D2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1. The first telling you a progress Report has been submitted;</a:t>
          </a:r>
        </a:p>
        <a:p>
          <a:pPr>
            <a:lnSpc>
              <a:spcPct val="100000"/>
            </a:lnSpc>
          </a:pPr>
          <a:r>
            <a:rPr lang="en-US" dirty="0"/>
            <a:t>2. A second with directions about how you can get academic help.</a:t>
          </a:r>
        </a:p>
      </dgm:t>
    </dgm:pt>
    <dgm:pt modelId="{0F77BD70-D80D-EA42-B785-31E33A06AC62}" type="parTrans" cxnId="{469A0AE3-1A85-1040-ABD2-DBEB12303E0E}">
      <dgm:prSet/>
      <dgm:spPr/>
      <dgm:t>
        <a:bodyPr/>
        <a:lstStyle/>
        <a:p>
          <a:endParaRPr lang="en-US"/>
        </a:p>
      </dgm:t>
    </dgm:pt>
    <dgm:pt modelId="{683326BF-077D-644F-AD54-556AB405FF71}" type="sibTrans" cxnId="{469A0AE3-1A85-1040-ABD2-DBEB12303E0E}">
      <dgm:prSet/>
      <dgm:spPr/>
      <dgm:t>
        <a:bodyPr/>
        <a:lstStyle/>
        <a:p>
          <a:endParaRPr lang="en-US"/>
        </a:p>
      </dgm:t>
    </dgm:pt>
    <dgm:pt modelId="{5E8F0901-9A8F-4166-89A0-BA66DF3DABFC}">
      <dgm:prSet/>
      <dgm:spPr/>
      <dgm:t>
        <a:bodyPr/>
        <a:lstStyle/>
        <a:p>
          <a:pPr>
            <a:lnSpc>
              <a:spcPct val="100000"/>
            </a:lnSpc>
            <a:defRPr b="1"/>
          </a:pPr>
          <a:r>
            <a:rPr lang="en-US"/>
            <a:t>When will Progress Reports be submitted?</a:t>
          </a:r>
        </a:p>
      </dgm:t>
    </dgm:pt>
    <dgm:pt modelId="{87C1B12E-2054-4200-A230-D35CFDBE4E1D}" type="sibTrans" cxnId="{9C99AAF9-EE5C-4B89-8687-0ACFF569582E}">
      <dgm:prSet/>
      <dgm:spPr/>
      <dgm:t>
        <a:bodyPr/>
        <a:lstStyle/>
        <a:p>
          <a:endParaRPr lang="en-US"/>
        </a:p>
      </dgm:t>
    </dgm:pt>
    <dgm:pt modelId="{C34E1A7C-9B3B-460B-B6E0-4CDDD36D0709}" type="parTrans" cxnId="{9C99AAF9-EE5C-4B89-8687-0ACFF569582E}">
      <dgm:prSet/>
      <dgm:spPr/>
      <dgm:t>
        <a:bodyPr/>
        <a:lstStyle/>
        <a:p>
          <a:endParaRPr lang="en-US"/>
        </a:p>
      </dgm:t>
    </dgm:pt>
    <dgm:pt modelId="{1C69453B-8E40-4442-A57F-6C03A9A84E33}" type="pres">
      <dgm:prSet presAssocID="{D2E9CB10-E648-4343-A35B-D38DA8BD6397}" presName="root" presStyleCnt="0">
        <dgm:presLayoutVars>
          <dgm:dir/>
          <dgm:resizeHandles val="exact"/>
        </dgm:presLayoutVars>
      </dgm:prSet>
      <dgm:spPr/>
    </dgm:pt>
    <dgm:pt modelId="{97320D9C-A332-461A-A76D-0B1C72B4A482}" type="pres">
      <dgm:prSet presAssocID="{A374C551-7019-4C33-A867-7E52371A7086}" presName="compNode" presStyleCnt="0"/>
      <dgm:spPr/>
    </dgm:pt>
    <dgm:pt modelId="{92201EC0-1638-46EA-9341-7CC1ECE371E6}" type="pres">
      <dgm:prSet presAssocID="{A374C551-7019-4C33-A867-7E52371A708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814424F3-5F96-4E35-9335-0DCEE2A3E256}" type="pres">
      <dgm:prSet presAssocID="{A374C551-7019-4C33-A867-7E52371A7086}" presName="iconSpace" presStyleCnt="0"/>
      <dgm:spPr/>
    </dgm:pt>
    <dgm:pt modelId="{4A78152A-4DD0-4BF8-8814-1FF69A205F4C}" type="pres">
      <dgm:prSet presAssocID="{A374C551-7019-4C33-A867-7E52371A7086}" presName="parTx" presStyleLbl="revTx" presStyleIdx="0" presStyleCnt="10">
        <dgm:presLayoutVars>
          <dgm:chMax val="0"/>
          <dgm:chPref val="0"/>
        </dgm:presLayoutVars>
      </dgm:prSet>
      <dgm:spPr/>
    </dgm:pt>
    <dgm:pt modelId="{60763E1E-F709-4449-A274-CD0D174A18F6}" type="pres">
      <dgm:prSet presAssocID="{A374C551-7019-4C33-A867-7E52371A7086}" presName="txSpace" presStyleCnt="0"/>
      <dgm:spPr/>
    </dgm:pt>
    <dgm:pt modelId="{C9B94803-3602-4E8A-9A4F-311F286C42C2}" type="pres">
      <dgm:prSet presAssocID="{A374C551-7019-4C33-A867-7E52371A7086}" presName="desTx" presStyleLbl="revTx" presStyleIdx="1" presStyleCnt="10">
        <dgm:presLayoutVars/>
      </dgm:prSet>
      <dgm:spPr/>
    </dgm:pt>
    <dgm:pt modelId="{ED2AF8AE-977D-4BCA-B2BD-169AAF2350E2}" type="pres">
      <dgm:prSet presAssocID="{4E4FB0F2-95AB-46D1-AE9D-4CE79BC6A326}" presName="sibTrans" presStyleCnt="0"/>
      <dgm:spPr/>
    </dgm:pt>
    <dgm:pt modelId="{2417BEE0-A8AA-4E31-81E7-FF9CA5441897}" type="pres">
      <dgm:prSet presAssocID="{54DEB924-E581-4DE8-A990-23F3A90086D2}" presName="compNode" presStyleCnt="0"/>
      <dgm:spPr/>
    </dgm:pt>
    <dgm:pt modelId="{B6897308-72E7-46E4-897B-C743D1219993}" type="pres">
      <dgm:prSet presAssocID="{54DEB924-E581-4DE8-A990-23F3A90086D2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resentation with Checklist"/>
        </a:ext>
      </dgm:extLst>
    </dgm:pt>
    <dgm:pt modelId="{309FBCBE-873A-4AEF-B2D2-787A75A27FCD}" type="pres">
      <dgm:prSet presAssocID="{54DEB924-E581-4DE8-A990-23F3A90086D2}" presName="iconSpace" presStyleCnt="0"/>
      <dgm:spPr/>
    </dgm:pt>
    <dgm:pt modelId="{DD5F5670-FFC8-4874-B9AD-714E7092C5E2}" type="pres">
      <dgm:prSet presAssocID="{54DEB924-E581-4DE8-A990-23F3A90086D2}" presName="parTx" presStyleLbl="revTx" presStyleIdx="2" presStyleCnt="10">
        <dgm:presLayoutVars>
          <dgm:chMax val="0"/>
          <dgm:chPref val="0"/>
        </dgm:presLayoutVars>
      </dgm:prSet>
      <dgm:spPr/>
    </dgm:pt>
    <dgm:pt modelId="{40F0AFE9-36A7-44C6-8E4F-004856AD2C50}" type="pres">
      <dgm:prSet presAssocID="{54DEB924-E581-4DE8-A990-23F3A90086D2}" presName="txSpace" presStyleCnt="0"/>
      <dgm:spPr/>
    </dgm:pt>
    <dgm:pt modelId="{B2744F91-BC17-405B-8D92-3726B6E7FCB7}" type="pres">
      <dgm:prSet presAssocID="{54DEB924-E581-4DE8-A990-23F3A90086D2}" presName="desTx" presStyleLbl="revTx" presStyleIdx="3" presStyleCnt="10">
        <dgm:presLayoutVars/>
      </dgm:prSet>
      <dgm:spPr/>
    </dgm:pt>
    <dgm:pt modelId="{1110D8B9-14BE-4B90-8BB6-2F070BC90719}" type="pres">
      <dgm:prSet presAssocID="{C087E832-1B84-4049-9B40-B9CE797EF6B2}" presName="sibTrans" presStyleCnt="0"/>
      <dgm:spPr/>
    </dgm:pt>
    <dgm:pt modelId="{73D00BD7-00D1-4A2C-A1CA-92B57EEC5641}" type="pres">
      <dgm:prSet presAssocID="{810EB752-41B6-422B-BDC9-045D8DA4F699}" presName="compNode" presStyleCnt="0"/>
      <dgm:spPr/>
    </dgm:pt>
    <dgm:pt modelId="{4CA18D38-2EB4-47B2-A58A-AF144C13C218}" type="pres">
      <dgm:prSet presAssocID="{810EB752-41B6-422B-BDC9-045D8DA4F699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otes"/>
        </a:ext>
      </dgm:extLst>
    </dgm:pt>
    <dgm:pt modelId="{4083DFAF-0E2C-4220-B55D-D39E6059BC36}" type="pres">
      <dgm:prSet presAssocID="{810EB752-41B6-422B-BDC9-045D8DA4F699}" presName="iconSpace" presStyleCnt="0"/>
      <dgm:spPr/>
    </dgm:pt>
    <dgm:pt modelId="{4EC83CF9-7017-4856-9203-1B0229849976}" type="pres">
      <dgm:prSet presAssocID="{810EB752-41B6-422B-BDC9-045D8DA4F699}" presName="parTx" presStyleLbl="revTx" presStyleIdx="4" presStyleCnt="10">
        <dgm:presLayoutVars>
          <dgm:chMax val="0"/>
          <dgm:chPref val="0"/>
        </dgm:presLayoutVars>
      </dgm:prSet>
      <dgm:spPr/>
    </dgm:pt>
    <dgm:pt modelId="{38CC5399-26A9-45CA-A0C0-654A3BCE6758}" type="pres">
      <dgm:prSet presAssocID="{810EB752-41B6-422B-BDC9-045D8DA4F699}" presName="txSpace" presStyleCnt="0"/>
      <dgm:spPr/>
    </dgm:pt>
    <dgm:pt modelId="{E382EEDF-C5F0-4C40-A450-2E074310DF0D}" type="pres">
      <dgm:prSet presAssocID="{810EB752-41B6-422B-BDC9-045D8DA4F699}" presName="desTx" presStyleLbl="revTx" presStyleIdx="5" presStyleCnt="10">
        <dgm:presLayoutVars/>
      </dgm:prSet>
      <dgm:spPr/>
    </dgm:pt>
    <dgm:pt modelId="{1E4782FC-C60B-4D15-AF0F-88F0D821AA0E}" type="pres">
      <dgm:prSet presAssocID="{0B238991-ED12-4D28-B6F8-3F6505831A00}" presName="sibTrans" presStyleCnt="0"/>
      <dgm:spPr/>
    </dgm:pt>
    <dgm:pt modelId="{2817A08D-B073-42C8-8E8D-E2996797F5A1}" type="pres">
      <dgm:prSet presAssocID="{5E8F0901-9A8F-4166-89A0-BA66DF3DABFC}" presName="compNode" presStyleCnt="0"/>
      <dgm:spPr/>
    </dgm:pt>
    <dgm:pt modelId="{EE9A0BE4-1DCE-40A1-B1B4-0C705AF75E8B}" type="pres">
      <dgm:prSet presAssocID="{5E8F0901-9A8F-4166-89A0-BA66DF3DABF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A71F8273-2A32-4261-89A0-0E69DBACF0A5}" type="pres">
      <dgm:prSet presAssocID="{5E8F0901-9A8F-4166-89A0-BA66DF3DABFC}" presName="iconSpace" presStyleCnt="0"/>
      <dgm:spPr/>
    </dgm:pt>
    <dgm:pt modelId="{11B08C2E-A649-405E-8AD0-8C8D104CE112}" type="pres">
      <dgm:prSet presAssocID="{5E8F0901-9A8F-4166-89A0-BA66DF3DABFC}" presName="parTx" presStyleLbl="revTx" presStyleIdx="6" presStyleCnt="10">
        <dgm:presLayoutVars>
          <dgm:chMax val="0"/>
          <dgm:chPref val="0"/>
        </dgm:presLayoutVars>
      </dgm:prSet>
      <dgm:spPr/>
    </dgm:pt>
    <dgm:pt modelId="{0CBDC3CE-E73B-477C-9750-D3193FE97A69}" type="pres">
      <dgm:prSet presAssocID="{5E8F0901-9A8F-4166-89A0-BA66DF3DABFC}" presName="txSpace" presStyleCnt="0"/>
      <dgm:spPr/>
    </dgm:pt>
    <dgm:pt modelId="{26BCBD4E-ACC2-428A-99C9-E6583A680981}" type="pres">
      <dgm:prSet presAssocID="{5E8F0901-9A8F-4166-89A0-BA66DF3DABFC}" presName="desTx" presStyleLbl="revTx" presStyleIdx="7" presStyleCnt="10">
        <dgm:presLayoutVars/>
      </dgm:prSet>
      <dgm:spPr/>
    </dgm:pt>
    <dgm:pt modelId="{7C9E98FA-6C52-480E-ACED-846F6C886F62}" type="pres">
      <dgm:prSet presAssocID="{87C1B12E-2054-4200-A230-D35CFDBE4E1D}" presName="sibTrans" presStyleCnt="0"/>
      <dgm:spPr/>
    </dgm:pt>
    <dgm:pt modelId="{B04D6D3A-6E2A-4E74-9A04-C9A4CF7BEA82}" type="pres">
      <dgm:prSet presAssocID="{01AAAFD6-E0F0-4109-A4C3-8590A5B1807E}" presName="compNode" presStyleCnt="0"/>
      <dgm:spPr/>
    </dgm:pt>
    <dgm:pt modelId="{48854D20-CC9F-434F-A20A-98391916A3AC}" type="pres">
      <dgm:prSet presAssocID="{01AAAFD6-E0F0-4109-A4C3-8590A5B1807E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keleton"/>
        </a:ext>
      </dgm:extLst>
    </dgm:pt>
    <dgm:pt modelId="{2B15AE53-BABC-4255-BD39-EE64648C0E6E}" type="pres">
      <dgm:prSet presAssocID="{01AAAFD6-E0F0-4109-A4C3-8590A5B1807E}" presName="iconSpace" presStyleCnt="0"/>
      <dgm:spPr/>
    </dgm:pt>
    <dgm:pt modelId="{00D30BA2-8618-42C5-BE45-52DEC6A2F79B}" type="pres">
      <dgm:prSet presAssocID="{01AAAFD6-E0F0-4109-A4C3-8590A5B1807E}" presName="parTx" presStyleLbl="revTx" presStyleIdx="8" presStyleCnt="10">
        <dgm:presLayoutVars>
          <dgm:chMax val="0"/>
          <dgm:chPref val="0"/>
        </dgm:presLayoutVars>
      </dgm:prSet>
      <dgm:spPr/>
    </dgm:pt>
    <dgm:pt modelId="{E9BA6F6A-1C78-46B7-8049-5A71BB6C40A4}" type="pres">
      <dgm:prSet presAssocID="{01AAAFD6-E0F0-4109-A4C3-8590A5B1807E}" presName="txSpace" presStyleCnt="0"/>
      <dgm:spPr/>
    </dgm:pt>
    <dgm:pt modelId="{093C8110-C209-48A6-97C4-2E975D93091F}" type="pres">
      <dgm:prSet presAssocID="{01AAAFD6-E0F0-4109-A4C3-8590A5B1807E}" presName="desTx" presStyleLbl="revTx" presStyleIdx="9" presStyleCnt="10">
        <dgm:presLayoutVars/>
      </dgm:prSet>
      <dgm:spPr/>
    </dgm:pt>
  </dgm:ptLst>
  <dgm:cxnLst>
    <dgm:cxn modelId="{7A5A7900-BA7B-0A4B-A072-071EE16517B5}" type="presOf" srcId="{A374C551-7019-4C33-A867-7E52371A7086}" destId="{4A78152A-4DD0-4BF8-8814-1FF69A205F4C}" srcOrd="0" destOrd="0" presId="urn:microsoft.com/office/officeart/2018/5/layout/CenteredIconLabelDescriptionList"/>
    <dgm:cxn modelId="{49AB5208-B2E5-7D42-BDD8-2AEEEC84517C}" type="presOf" srcId="{810EB752-41B6-422B-BDC9-045D8DA4F699}" destId="{4EC83CF9-7017-4856-9203-1B0229849976}" srcOrd="0" destOrd="0" presId="urn:microsoft.com/office/officeart/2018/5/layout/CenteredIconLabelDescriptionList"/>
    <dgm:cxn modelId="{6802220F-B0AD-4BF2-AE22-6450127B0ACF}" srcId="{D2E9CB10-E648-4343-A35B-D38DA8BD6397}" destId="{54DEB924-E581-4DE8-A990-23F3A90086D2}" srcOrd="1" destOrd="0" parTransId="{9588D482-F9BB-40C1-B983-4E04AE6E00AA}" sibTransId="{C087E832-1B84-4049-9B40-B9CE797EF6B2}"/>
    <dgm:cxn modelId="{D2D48D10-8714-4310-9DC3-620D8C441603}" srcId="{D2E9CB10-E648-4343-A35B-D38DA8BD6397}" destId="{A374C551-7019-4C33-A867-7E52371A7086}" srcOrd="0" destOrd="0" parTransId="{19B84B04-31F4-4D1E-9C38-4CDDE36B1736}" sibTransId="{4E4FB0F2-95AB-46D1-AE9D-4CE79BC6A326}"/>
    <dgm:cxn modelId="{97903734-AAF5-6B4A-9ECE-63123D554B24}" type="presOf" srcId="{AD085762-C297-49BD-9049-B127253307D8}" destId="{E382EEDF-C5F0-4C40-A450-2E074310DF0D}" srcOrd="0" destOrd="0" presId="urn:microsoft.com/office/officeart/2018/5/layout/CenteredIconLabelDescriptionList"/>
    <dgm:cxn modelId="{D42D6B34-E3AD-41F8-B0FA-B9CE5B977F24}" srcId="{D2E9CB10-E648-4343-A35B-D38DA8BD6397}" destId="{01AAAFD6-E0F0-4109-A4C3-8590A5B1807E}" srcOrd="4" destOrd="0" parTransId="{837EEABC-C391-450C-80A7-E1A497514111}" sibTransId="{8804FEB8-DEE0-4C01-A0E2-C72B995A66E5}"/>
    <dgm:cxn modelId="{EC14274A-4C9B-47A9-855D-CB1222BE0D64}" srcId="{5E8F0901-9A8F-4166-89A0-BA66DF3DABFC}" destId="{D7BC3481-07AC-44BB-8DF3-2DBCA1CBA024}" srcOrd="0" destOrd="0" parTransId="{ED781BB2-B3A6-4DEF-9332-9C1DD5AF3F6D}" sibTransId="{E8ACA2A0-B0D4-4BFE-9442-CAAFC6127A6D}"/>
    <dgm:cxn modelId="{32713563-F574-4842-9B26-1A73D42CA70C}" srcId="{01AAAFD6-E0F0-4109-A4C3-8590A5B1807E}" destId="{CAC099DD-C0C3-4E92-B1D4-841F2156AF19}" srcOrd="0" destOrd="0" parTransId="{2520B2F4-6BB3-44CD-AF64-646E9545C4CD}" sibTransId="{BDD6D8F2-C071-491B-BECC-43D0EE0969C1}"/>
    <dgm:cxn modelId="{F4C03B81-A534-494C-AAB1-48AA3D64FD42}" srcId="{810EB752-41B6-422B-BDC9-045D8DA4F699}" destId="{AD085762-C297-49BD-9049-B127253307D8}" srcOrd="0" destOrd="0" parTransId="{32121D82-C7B5-41E7-87A8-83549AE9AEE6}" sibTransId="{08165E12-10C6-4D5D-8222-EEBC8DFFC53E}"/>
    <dgm:cxn modelId="{284E1593-D313-2B46-BE95-0CE929EAB749}" type="presOf" srcId="{5547EBDC-1DC4-9A4D-8DEB-3C56354B57D2}" destId="{B2744F91-BC17-405B-8D92-3726B6E7FCB7}" srcOrd="0" destOrd="1" presId="urn:microsoft.com/office/officeart/2018/5/layout/CenteredIconLabelDescriptionList"/>
    <dgm:cxn modelId="{E812889C-0A6A-B449-B67C-4644C11B300A}" type="presOf" srcId="{D7BC3481-07AC-44BB-8DF3-2DBCA1CBA024}" destId="{26BCBD4E-ACC2-428A-99C9-E6583A680981}" srcOrd="0" destOrd="0" presId="urn:microsoft.com/office/officeart/2018/5/layout/CenteredIconLabelDescriptionList"/>
    <dgm:cxn modelId="{3F4F21A9-69F1-42AD-AD6E-D10D87F31959}" srcId="{A374C551-7019-4C33-A867-7E52371A7086}" destId="{034F033C-5869-444D-B37F-97C5BF3DFECA}" srcOrd="0" destOrd="0" parTransId="{1B422A6C-31B4-403B-89A3-09F5509A2349}" sibTransId="{F7F993F7-FEF3-4F3B-AF7E-B3DD8176B44C}"/>
    <dgm:cxn modelId="{05BF6AAA-6E5E-43A5-88E1-8EB908E0204F}" srcId="{54DEB924-E581-4DE8-A990-23F3A90086D2}" destId="{7EC51E3F-C5EA-4FA5-BA88-3342F1F78FB9}" srcOrd="0" destOrd="0" parTransId="{468F6140-BD3B-46B8-B419-655F8C63C72F}" sibTransId="{F380BFCF-B051-4681-8AE5-CA6032E99AFC}"/>
    <dgm:cxn modelId="{B91BA6B1-8384-5841-A729-8A87228AC35B}" type="presOf" srcId="{D2E9CB10-E648-4343-A35B-D38DA8BD6397}" destId="{1C69453B-8E40-4442-A57F-6C03A9A84E33}" srcOrd="0" destOrd="0" presId="urn:microsoft.com/office/officeart/2018/5/layout/CenteredIconLabelDescriptionList"/>
    <dgm:cxn modelId="{6587B4B1-39A0-BB47-BEF8-6ED94F51DE88}" type="presOf" srcId="{034F033C-5869-444D-B37F-97C5BF3DFECA}" destId="{C9B94803-3602-4E8A-9A4F-311F286C42C2}" srcOrd="0" destOrd="0" presId="urn:microsoft.com/office/officeart/2018/5/layout/CenteredIconLabelDescriptionList"/>
    <dgm:cxn modelId="{64922DB6-E372-4097-8438-ECF41F2B317F}" srcId="{D2E9CB10-E648-4343-A35B-D38DA8BD6397}" destId="{810EB752-41B6-422B-BDC9-045D8DA4F699}" srcOrd="2" destOrd="0" parTransId="{CC27FE7A-68BF-482E-AD0A-2B7A2076496B}" sibTransId="{0B238991-ED12-4D28-B6F8-3F6505831A00}"/>
    <dgm:cxn modelId="{4C13DBC1-EE4B-144E-B2BD-FB9D416D8F45}" type="presOf" srcId="{7EC51E3F-C5EA-4FA5-BA88-3342F1F78FB9}" destId="{B2744F91-BC17-405B-8D92-3726B6E7FCB7}" srcOrd="0" destOrd="0" presId="urn:microsoft.com/office/officeart/2018/5/layout/CenteredIconLabelDescriptionList"/>
    <dgm:cxn modelId="{6F2871DF-BE6B-FE42-8FB7-D295AF2F111F}" type="presOf" srcId="{01AAAFD6-E0F0-4109-A4C3-8590A5B1807E}" destId="{00D30BA2-8618-42C5-BE45-52DEC6A2F79B}" srcOrd="0" destOrd="0" presId="urn:microsoft.com/office/officeart/2018/5/layout/CenteredIconLabelDescriptionList"/>
    <dgm:cxn modelId="{469A0AE3-1A85-1040-ABD2-DBEB12303E0E}" srcId="{54DEB924-E581-4DE8-A990-23F3A90086D2}" destId="{5547EBDC-1DC4-9A4D-8DEB-3C56354B57D2}" srcOrd="1" destOrd="0" parTransId="{0F77BD70-D80D-EA42-B785-31E33A06AC62}" sibTransId="{683326BF-077D-644F-AD54-556AB405FF71}"/>
    <dgm:cxn modelId="{6DB929E8-797B-0B4F-ACA8-0E03376E03FB}" type="presOf" srcId="{5E8F0901-9A8F-4166-89A0-BA66DF3DABFC}" destId="{11B08C2E-A649-405E-8AD0-8C8D104CE112}" srcOrd="0" destOrd="0" presId="urn:microsoft.com/office/officeart/2018/5/layout/CenteredIconLabelDescriptionList"/>
    <dgm:cxn modelId="{90B281ED-7F84-4C42-A299-409AA86F5B95}" type="presOf" srcId="{CAC099DD-C0C3-4E92-B1D4-841F2156AF19}" destId="{093C8110-C209-48A6-97C4-2E975D93091F}" srcOrd="0" destOrd="0" presId="urn:microsoft.com/office/officeart/2018/5/layout/CenteredIconLabelDescriptionList"/>
    <dgm:cxn modelId="{ABC55DEE-D1EA-9245-B7C5-3BB10B756D65}" type="presOf" srcId="{54DEB924-E581-4DE8-A990-23F3A90086D2}" destId="{DD5F5670-FFC8-4874-B9AD-714E7092C5E2}" srcOrd="0" destOrd="0" presId="urn:microsoft.com/office/officeart/2018/5/layout/CenteredIconLabelDescriptionList"/>
    <dgm:cxn modelId="{9C99AAF9-EE5C-4B89-8687-0ACFF569582E}" srcId="{D2E9CB10-E648-4343-A35B-D38DA8BD6397}" destId="{5E8F0901-9A8F-4166-89A0-BA66DF3DABFC}" srcOrd="3" destOrd="0" parTransId="{C34E1A7C-9B3B-460B-B6E0-4CDDD36D0709}" sibTransId="{87C1B12E-2054-4200-A230-D35CFDBE4E1D}"/>
    <dgm:cxn modelId="{5F149C58-87E9-E948-B474-3228D553C895}" type="presParOf" srcId="{1C69453B-8E40-4442-A57F-6C03A9A84E33}" destId="{97320D9C-A332-461A-A76D-0B1C72B4A482}" srcOrd="0" destOrd="0" presId="urn:microsoft.com/office/officeart/2018/5/layout/CenteredIconLabelDescriptionList"/>
    <dgm:cxn modelId="{30093CCB-6976-FD49-8355-4DAADC77E4C0}" type="presParOf" srcId="{97320D9C-A332-461A-A76D-0B1C72B4A482}" destId="{92201EC0-1638-46EA-9341-7CC1ECE371E6}" srcOrd="0" destOrd="0" presId="urn:microsoft.com/office/officeart/2018/5/layout/CenteredIconLabelDescriptionList"/>
    <dgm:cxn modelId="{759FBCAD-6CC0-0942-97CD-AAE27B4864E4}" type="presParOf" srcId="{97320D9C-A332-461A-A76D-0B1C72B4A482}" destId="{814424F3-5F96-4E35-9335-0DCEE2A3E256}" srcOrd="1" destOrd="0" presId="urn:microsoft.com/office/officeart/2018/5/layout/CenteredIconLabelDescriptionList"/>
    <dgm:cxn modelId="{EECDE550-E446-504B-BA30-89A716162CB6}" type="presParOf" srcId="{97320D9C-A332-461A-A76D-0B1C72B4A482}" destId="{4A78152A-4DD0-4BF8-8814-1FF69A205F4C}" srcOrd="2" destOrd="0" presId="urn:microsoft.com/office/officeart/2018/5/layout/CenteredIconLabelDescriptionList"/>
    <dgm:cxn modelId="{B5A74DAA-892E-6948-B05E-390E61A4627A}" type="presParOf" srcId="{97320D9C-A332-461A-A76D-0B1C72B4A482}" destId="{60763E1E-F709-4449-A274-CD0D174A18F6}" srcOrd="3" destOrd="0" presId="urn:microsoft.com/office/officeart/2018/5/layout/CenteredIconLabelDescriptionList"/>
    <dgm:cxn modelId="{780A5990-CEDD-E949-91DE-010275E6B989}" type="presParOf" srcId="{97320D9C-A332-461A-A76D-0B1C72B4A482}" destId="{C9B94803-3602-4E8A-9A4F-311F286C42C2}" srcOrd="4" destOrd="0" presId="urn:microsoft.com/office/officeart/2018/5/layout/CenteredIconLabelDescriptionList"/>
    <dgm:cxn modelId="{B773DA7C-87F9-4841-9DD8-BA07E34EDFF1}" type="presParOf" srcId="{1C69453B-8E40-4442-A57F-6C03A9A84E33}" destId="{ED2AF8AE-977D-4BCA-B2BD-169AAF2350E2}" srcOrd="1" destOrd="0" presId="urn:microsoft.com/office/officeart/2018/5/layout/CenteredIconLabelDescriptionList"/>
    <dgm:cxn modelId="{ED88D1B5-E092-B547-A538-71A584E72409}" type="presParOf" srcId="{1C69453B-8E40-4442-A57F-6C03A9A84E33}" destId="{2417BEE0-A8AA-4E31-81E7-FF9CA5441897}" srcOrd="2" destOrd="0" presId="urn:microsoft.com/office/officeart/2018/5/layout/CenteredIconLabelDescriptionList"/>
    <dgm:cxn modelId="{93C6407D-1D64-B145-A0FA-826A35AAAE62}" type="presParOf" srcId="{2417BEE0-A8AA-4E31-81E7-FF9CA5441897}" destId="{B6897308-72E7-46E4-897B-C743D1219993}" srcOrd="0" destOrd="0" presId="urn:microsoft.com/office/officeart/2018/5/layout/CenteredIconLabelDescriptionList"/>
    <dgm:cxn modelId="{F9C9993D-5B64-AB47-9E51-7E977A596C95}" type="presParOf" srcId="{2417BEE0-A8AA-4E31-81E7-FF9CA5441897}" destId="{309FBCBE-873A-4AEF-B2D2-787A75A27FCD}" srcOrd="1" destOrd="0" presId="urn:microsoft.com/office/officeart/2018/5/layout/CenteredIconLabelDescriptionList"/>
    <dgm:cxn modelId="{C278AAAE-6C75-B547-904A-7EC7FE94E528}" type="presParOf" srcId="{2417BEE0-A8AA-4E31-81E7-FF9CA5441897}" destId="{DD5F5670-FFC8-4874-B9AD-714E7092C5E2}" srcOrd="2" destOrd="0" presId="urn:microsoft.com/office/officeart/2018/5/layout/CenteredIconLabelDescriptionList"/>
    <dgm:cxn modelId="{D2542B4D-48A6-5548-8F25-54A6E3B4AB51}" type="presParOf" srcId="{2417BEE0-A8AA-4E31-81E7-FF9CA5441897}" destId="{40F0AFE9-36A7-44C6-8E4F-004856AD2C50}" srcOrd="3" destOrd="0" presId="urn:microsoft.com/office/officeart/2018/5/layout/CenteredIconLabelDescriptionList"/>
    <dgm:cxn modelId="{91B5E4B6-8196-CD4E-8F98-C705A5F18CFE}" type="presParOf" srcId="{2417BEE0-A8AA-4E31-81E7-FF9CA5441897}" destId="{B2744F91-BC17-405B-8D92-3726B6E7FCB7}" srcOrd="4" destOrd="0" presId="urn:microsoft.com/office/officeart/2018/5/layout/CenteredIconLabelDescriptionList"/>
    <dgm:cxn modelId="{3280A85E-056E-A242-B3A7-99701525BAAD}" type="presParOf" srcId="{1C69453B-8E40-4442-A57F-6C03A9A84E33}" destId="{1110D8B9-14BE-4B90-8BB6-2F070BC90719}" srcOrd="3" destOrd="0" presId="urn:microsoft.com/office/officeart/2018/5/layout/CenteredIconLabelDescriptionList"/>
    <dgm:cxn modelId="{E07FED8B-5FD1-084C-A870-BBA4F22433D4}" type="presParOf" srcId="{1C69453B-8E40-4442-A57F-6C03A9A84E33}" destId="{73D00BD7-00D1-4A2C-A1CA-92B57EEC5641}" srcOrd="4" destOrd="0" presId="urn:microsoft.com/office/officeart/2018/5/layout/CenteredIconLabelDescriptionList"/>
    <dgm:cxn modelId="{5647EC0C-4233-A947-B9E5-7E9DF2D57512}" type="presParOf" srcId="{73D00BD7-00D1-4A2C-A1CA-92B57EEC5641}" destId="{4CA18D38-2EB4-47B2-A58A-AF144C13C218}" srcOrd="0" destOrd="0" presId="urn:microsoft.com/office/officeart/2018/5/layout/CenteredIconLabelDescriptionList"/>
    <dgm:cxn modelId="{57945F80-0EFC-8F46-A4C7-91DD0F793946}" type="presParOf" srcId="{73D00BD7-00D1-4A2C-A1CA-92B57EEC5641}" destId="{4083DFAF-0E2C-4220-B55D-D39E6059BC36}" srcOrd="1" destOrd="0" presId="urn:microsoft.com/office/officeart/2018/5/layout/CenteredIconLabelDescriptionList"/>
    <dgm:cxn modelId="{F3834C0A-E626-DD48-84A4-FC0934E12EFD}" type="presParOf" srcId="{73D00BD7-00D1-4A2C-A1CA-92B57EEC5641}" destId="{4EC83CF9-7017-4856-9203-1B0229849976}" srcOrd="2" destOrd="0" presId="urn:microsoft.com/office/officeart/2018/5/layout/CenteredIconLabelDescriptionList"/>
    <dgm:cxn modelId="{94909225-EE9C-FD44-B7C2-F259E07F48B1}" type="presParOf" srcId="{73D00BD7-00D1-4A2C-A1CA-92B57EEC5641}" destId="{38CC5399-26A9-45CA-A0C0-654A3BCE6758}" srcOrd="3" destOrd="0" presId="urn:microsoft.com/office/officeart/2018/5/layout/CenteredIconLabelDescriptionList"/>
    <dgm:cxn modelId="{623D9734-C1BA-C643-8E07-D2FEA289D761}" type="presParOf" srcId="{73D00BD7-00D1-4A2C-A1CA-92B57EEC5641}" destId="{E382EEDF-C5F0-4C40-A450-2E074310DF0D}" srcOrd="4" destOrd="0" presId="urn:microsoft.com/office/officeart/2018/5/layout/CenteredIconLabelDescriptionList"/>
    <dgm:cxn modelId="{5AB1809B-5B85-9040-BF2C-BD239696FF81}" type="presParOf" srcId="{1C69453B-8E40-4442-A57F-6C03A9A84E33}" destId="{1E4782FC-C60B-4D15-AF0F-88F0D821AA0E}" srcOrd="5" destOrd="0" presId="urn:microsoft.com/office/officeart/2018/5/layout/CenteredIconLabelDescriptionList"/>
    <dgm:cxn modelId="{C4520ABC-4738-B84B-979B-357A1FA1FC20}" type="presParOf" srcId="{1C69453B-8E40-4442-A57F-6C03A9A84E33}" destId="{2817A08D-B073-42C8-8E8D-E2996797F5A1}" srcOrd="6" destOrd="0" presId="urn:microsoft.com/office/officeart/2018/5/layout/CenteredIconLabelDescriptionList"/>
    <dgm:cxn modelId="{B6107949-3741-A149-9AB8-CA3D7F3DD1A4}" type="presParOf" srcId="{2817A08D-B073-42C8-8E8D-E2996797F5A1}" destId="{EE9A0BE4-1DCE-40A1-B1B4-0C705AF75E8B}" srcOrd="0" destOrd="0" presId="urn:microsoft.com/office/officeart/2018/5/layout/CenteredIconLabelDescriptionList"/>
    <dgm:cxn modelId="{98F7F79B-E9DE-9C4A-A15A-5B10A834342F}" type="presParOf" srcId="{2817A08D-B073-42C8-8E8D-E2996797F5A1}" destId="{A71F8273-2A32-4261-89A0-0E69DBACF0A5}" srcOrd="1" destOrd="0" presId="urn:microsoft.com/office/officeart/2018/5/layout/CenteredIconLabelDescriptionList"/>
    <dgm:cxn modelId="{EAFA93DC-2E8F-2449-A1AB-9F43472AE42C}" type="presParOf" srcId="{2817A08D-B073-42C8-8E8D-E2996797F5A1}" destId="{11B08C2E-A649-405E-8AD0-8C8D104CE112}" srcOrd="2" destOrd="0" presId="urn:microsoft.com/office/officeart/2018/5/layout/CenteredIconLabelDescriptionList"/>
    <dgm:cxn modelId="{BDB76B49-4496-5F49-8D6C-5AF5312D0D14}" type="presParOf" srcId="{2817A08D-B073-42C8-8E8D-E2996797F5A1}" destId="{0CBDC3CE-E73B-477C-9750-D3193FE97A69}" srcOrd="3" destOrd="0" presId="urn:microsoft.com/office/officeart/2018/5/layout/CenteredIconLabelDescriptionList"/>
    <dgm:cxn modelId="{E74FFE12-D580-184D-8713-5D9B9F79B84D}" type="presParOf" srcId="{2817A08D-B073-42C8-8E8D-E2996797F5A1}" destId="{26BCBD4E-ACC2-428A-99C9-E6583A680981}" srcOrd="4" destOrd="0" presId="urn:microsoft.com/office/officeart/2018/5/layout/CenteredIconLabelDescriptionList"/>
    <dgm:cxn modelId="{81AFABBB-9E8A-E64B-9405-6463749D0797}" type="presParOf" srcId="{1C69453B-8E40-4442-A57F-6C03A9A84E33}" destId="{7C9E98FA-6C52-480E-ACED-846F6C886F62}" srcOrd="7" destOrd="0" presId="urn:microsoft.com/office/officeart/2018/5/layout/CenteredIconLabelDescriptionList"/>
    <dgm:cxn modelId="{B7A8184F-D309-B64A-A4F5-AACA3A130280}" type="presParOf" srcId="{1C69453B-8E40-4442-A57F-6C03A9A84E33}" destId="{B04D6D3A-6E2A-4E74-9A04-C9A4CF7BEA82}" srcOrd="8" destOrd="0" presId="urn:microsoft.com/office/officeart/2018/5/layout/CenteredIconLabelDescriptionList"/>
    <dgm:cxn modelId="{A2A98249-6A57-8C40-8543-F5AB1ABD2062}" type="presParOf" srcId="{B04D6D3A-6E2A-4E74-9A04-C9A4CF7BEA82}" destId="{48854D20-CC9F-434F-A20A-98391916A3AC}" srcOrd="0" destOrd="0" presId="urn:microsoft.com/office/officeart/2018/5/layout/CenteredIconLabelDescriptionList"/>
    <dgm:cxn modelId="{1AA9A497-8A66-7D45-8740-7D30B6A4EC85}" type="presParOf" srcId="{B04D6D3A-6E2A-4E74-9A04-C9A4CF7BEA82}" destId="{2B15AE53-BABC-4255-BD39-EE64648C0E6E}" srcOrd="1" destOrd="0" presId="urn:microsoft.com/office/officeart/2018/5/layout/CenteredIconLabelDescriptionList"/>
    <dgm:cxn modelId="{329BCED0-4294-EA46-882F-73F814BDD5C7}" type="presParOf" srcId="{B04D6D3A-6E2A-4E74-9A04-C9A4CF7BEA82}" destId="{00D30BA2-8618-42C5-BE45-52DEC6A2F79B}" srcOrd="2" destOrd="0" presId="urn:microsoft.com/office/officeart/2018/5/layout/CenteredIconLabelDescriptionList"/>
    <dgm:cxn modelId="{81B914D2-FBAD-9D4C-8E01-8FC358563510}" type="presParOf" srcId="{B04D6D3A-6E2A-4E74-9A04-C9A4CF7BEA82}" destId="{E9BA6F6A-1C78-46B7-8049-5A71BB6C40A4}" srcOrd="3" destOrd="0" presId="urn:microsoft.com/office/officeart/2018/5/layout/CenteredIconLabelDescriptionList"/>
    <dgm:cxn modelId="{E121B022-96DB-3B4A-9E85-CD299CCC75AC}" type="presParOf" srcId="{B04D6D3A-6E2A-4E74-9A04-C9A4CF7BEA82}" destId="{093C8110-C209-48A6-97C4-2E975D93091F}" srcOrd="4" destOrd="0" presId="urn:microsoft.com/office/officeart/2018/5/layout/CenteredIconLabelDescrip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01EC0-1638-46EA-9341-7CC1ECE371E6}">
      <dsp:nvSpPr>
        <dsp:cNvPr id="0" name=""/>
        <dsp:cNvSpPr/>
      </dsp:nvSpPr>
      <dsp:spPr>
        <a:xfrm>
          <a:off x="602725" y="687767"/>
          <a:ext cx="645257" cy="64525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A78152A-4DD0-4BF8-8814-1FF69A205F4C}">
      <dsp:nvSpPr>
        <dsp:cNvPr id="0" name=""/>
        <dsp:cNvSpPr/>
      </dsp:nvSpPr>
      <dsp:spPr>
        <a:xfrm>
          <a:off x="3557" y="1460984"/>
          <a:ext cx="1843593" cy="654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What is a Progress Report? </a:t>
          </a:r>
        </a:p>
      </dsp:txBody>
      <dsp:txXfrm>
        <a:off x="3557" y="1460984"/>
        <a:ext cx="1843593" cy="654214"/>
      </dsp:txXfrm>
    </dsp:sp>
    <dsp:sp modelId="{C9B94803-3602-4E8A-9A4F-311F286C42C2}">
      <dsp:nvSpPr>
        <dsp:cNvPr id="0" name=""/>
        <dsp:cNvSpPr/>
      </dsp:nvSpPr>
      <dsp:spPr>
        <a:xfrm>
          <a:off x="3557" y="2174715"/>
          <a:ext cx="1843593" cy="1488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 </a:t>
          </a:r>
          <a:r>
            <a:rPr lang="en-US" sz="1100" b="0" kern="1200" dirty="0">
              <a:latin typeface="Calibri" panose="020F0502020204030204"/>
              <a:ea typeface="+mn-ea"/>
              <a:cs typeface="+mn-cs"/>
            </a:rPr>
            <a:t>An “early alert” that you might be at risk of failing this course.</a:t>
          </a:r>
        </a:p>
      </dsp:txBody>
      <dsp:txXfrm>
        <a:off x="3557" y="2174715"/>
        <a:ext cx="1843593" cy="1488854"/>
      </dsp:txXfrm>
    </dsp:sp>
    <dsp:sp modelId="{B6897308-72E7-46E4-897B-C743D1219993}">
      <dsp:nvSpPr>
        <dsp:cNvPr id="0" name=""/>
        <dsp:cNvSpPr/>
      </dsp:nvSpPr>
      <dsp:spPr>
        <a:xfrm>
          <a:off x="2768948" y="687767"/>
          <a:ext cx="645257" cy="64525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5F5670-FFC8-4874-B9AD-714E7092C5E2}">
      <dsp:nvSpPr>
        <dsp:cNvPr id="0" name=""/>
        <dsp:cNvSpPr/>
      </dsp:nvSpPr>
      <dsp:spPr>
        <a:xfrm>
          <a:off x="2169780" y="1460984"/>
          <a:ext cx="1843593" cy="654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What happens when a Progress Report is submitted for me?</a:t>
          </a:r>
        </a:p>
      </dsp:txBody>
      <dsp:txXfrm>
        <a:off x="2169780" y="1460984"/>
        <a:ext cx="1843593" cy="654214"/>
      </dsp:txXfrm>
    </dsp:sp>
    <dsp:sp modelId="{B2744F91-BC17-405B-8D92-3726B6E7FCB7}">
      <dsp:nvSpPr>
        <dsp:cNvPr id="0" name=""/>
        <dsp:cNvSpPr/>
      </dsp:nvSpPr>
      <dsp:spPr>
        <a:xfrm>
          <a:off x="2169780" y="2174715"/>
          <a:ext cx="1843593" cy="1488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You will receive two emails: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1. The first telling you a progress Report has been submitted;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2. A second with directions about how you can get academic help.</a:t>
          </a:r>
        </a:p>
      </dsp:txBody>
      <dsp:txXfrm>
        <a:off x="2169780" y="2174715"/>
        <a:ext cx="1843593" cy="1488854"/>
      </dsp:txXfrm>
    </dsp:sp>
    <dsp:sp modelId="{4CA18D38-2EB4-47B2-A58A-AF144C13C218}">
      <dsp:nvSpPr>
        <dsp:cNvPr id="0" name=""/>
        <dsp:cNvSpPr/>
      </dsp:nvSpPr>
      <dsp:spPr>
        <a:xfrm>
          <a:off x="4935171" y="687767"/>
          <a:ext cx="645257" cy="64525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83CF9-7017-4856-9203-1B0229849976}">
      <dsp:nvSpPr>
        <dsp:cNvPr id="0" name=""/>
        <dsp:cNvSpPr/>
      </dsp:nvSpPr>
      <dsp:spPr>
        <a:xfrm>
          <a:off x="4336003" y="1460984"/>
          <a:ext cx="1843593" cy="654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 dirty="0"/>
            <a:t>What should I do?</a:t>
          </a:r>
        </a:p>
      </dsp:txBody>
      <dsp:txXfrm>
        <a:off x="4336003" y="1460984"/>
        <a:ext cx="1843593" cy="654214"/>
      </dsp:txXfrm>
    </dsp:sp>
    <dsp:sp modelId="{E382EEDF-C5F0-4C40-A450-2E074310DF0D}">
      <dsp:nvSpPr>
        <dsp:cNvPr id="0" name=""/>
        <dsp:cNvSpPr/>
      </dsp:nvSpPr>
      <dsp:spPr>
        <a:xfrm>
          <a:off x="4336003" y="2174715"/>
          <a:ext cx="1843593" cy="1488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Reflect</a:t>
          </a:r>
          <a:r>
            <a:rPr lang="en-US" sz="1100" kern="1200" dirty="0"/>
            <a:t>! Think about your performance in class so far.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Review</a:t>
          </a:r>
          <a:r>
            <a:rPr lang="en-US" sz="1100" kern="1200" dirty="0"/>
            <a:t>! Look at your syllabus, your grade, and remaining points available.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 dirty="0"/>
            <a:t>Respond</a:t>
          </a:r>
          <a:r>
            <a:rPr lang="en-US" sz="1100" kern="1200" dirty="0"/>
            <a:t>! Follow the directions in the email so UH resources can help.</a:t>
          </a:r>
        </a:p>
      </dsp:txBody>
      <dsp:txXfrm>
        <a:off x="4336003" y="2174715"/>
        <a:ext cx="1843593" cy="1488854"/>
      </dsp:txXfrm>
    </dsp:sp>
    <dsp:sp modelId="{EE9A0BE4-1DCE-40A1-B1B4-0C705AF75E8B}">
      <dsp:nvSpPr>
        <dsp:cNvPr id="0" name=""/>
        <dsp:cNvSpPr/>
      </dsp:nvSpPr>
      <dsp:spPr>
        <a:xfrm>
          <a:off x="7101393" y="687767"/>
          <a:ext cx="645257" cy="64525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B08C2E-A649-405E-8AD0-8C8D104CE112}">
      <dsp:nvSpPr>
        <dsp:cNvPr id="0" name=""/>
        <dsp:cNvSpPr/>
      </dsp:nvSpPr>
      <dsp:spPr>
        <a:xfrm>
          <a:off x="6502225" y="1460984"/>
          <a:ext cx="1843593" cy="654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When will Progress Reports be submitted?</a:t>
          </a:r>
        </a:p>
      </dsp:txBody>
      <dsp:txXfrm>
        <a:off x="6502225" y="1460984"/>
        <a:ext cx="1843593" cy="654214"/>
      </dsp:txXfrm>
    </dsp:sp>
    <dsp:sp modelId="{26BCBD4E-ACC2-428A-99C9-E6583A680981}">
      <dsp:nvSpPr>
        <dsp:cNvPr id="0" name=""/>
        <dsp:cNvSpPr/>
      </dsp:nvSpPr>
      <dsp:spPr>
        <a:xfrm>
          <a:off x="6502225" y="2174715"/>
          <a:ext cx="1843593" cy="1488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Week </a:t>
          </a:r>
          <a:r>
            <a:rPr lang="en-US" sz="1100" kern="1200" dirty="0">
              <a:highlight>
                <a:srgbClr val="FFFF00"/>
              </a:highlight>
            </a:rPr>
            <a:t>__, after assignment ____</a:t>
          </a:r>
        </a:p>
      </dsp:txBody>
      <dsp:txXfrm>
        <a:off x="6502225" y="2174715"/>
        <a:ext cx="1843593" cy="1488854"/>
      </dsp:txXfrm>
    </dsp:sp>
    <dsp:sp modelId="{48854D20-CC9F-434F-A20A-98391916A3AC}">
      <dsp:nvSpPr>
        <dsp:cNvPr id="0" name=""/>
        <dsp:cNvSpPr/>
      </dsp:nvSpPr>
      <dsp:spPr>
        <a:xfrm>
          <a:off x="9267616" y="687767"/>
          <a:ext cx="645257" cy="64525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D30BA2-8618-42C5-BE45-52DEC6A2F79B}">
      <dsp:nvSpPr>
        <dsp:cNvPr id="0" name=""/>
        <dsp:cNvSpPr/>
      </dsp:nvSpPr>
      <dsp:spPr>
        <a:xfrm>
          <a:off x="8668448" y="1460984"/>
          <a:ext cx="1843593" cy="6542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400" kern="1200"/>
            <a:t>Who else can help me?</a:t>
          </a:r>
        </a:p>
      </dsp:txBody>
      <dsp:txXfrm>
        <a:off x="8668448" y="1460984"/>
        <a:ext cx="1843593" cy="654214"/>
      </dsp:txXfrm>
    </dsp:sp>
    <dsp:sp modelId="{093C8110-C209-48A6-97C4-2E975D93091F}">
      <dsp:nvSpPr>
        <dsp:cNvPr id="0" name=""/>
        <dsp:cNvSpPr/>
      </dsp:nvSpPr>
      <dsp:spPr>
        <a:xfrm>
          <a:off x="8668448" y="2174715"/>
          <a:ext cx="1843593" cy="14888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An alert will be placed in </a:t>
          </a:r>
          <a:r>
            <a:rPr lang="en-US" sz="1100" kern="1200"/>
            <a:t>your record </a:t>
          </a:r>
          <a:r>
            <a:rPr lang="en-US" sz="1100" kern="1200" dirty="0"/>
            <a:t>- contact your advisor for guidance.</a:t>
          </a:r>
        </a:p>
        <a:p>
          <a:pPr marL="0" lvl="0" indent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Click the Resources icon in your Navigate Student app. [Download Navigate Student in the app store]</a:t>
          </a:r>
        </a:p>
      </dsp:txBody>
      <dsp:txXfrm>
        <a:off x="8668448" y="2174715"/>
        <a:ext cx="1843593" cy="14888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CenteredIconLabelDescriptionList">
  <dgm:title val="Centered Icon Label Description List"/>
  <dgm:desc val="Use to show non-sequential or grouped chunks of information. The placeholder holds an icon or small picture, and corresponding text boxes show Level 1 and Level 2 text respectively. Works well for minimal Level 1 text accompanied by lengthier Level two text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Node" refType="h" fact="0.45"/>
      <dgm:constr type="w" for="ch" forName="compNode" val="120"/>
      <dgm:constr type="w" for="ch" forName="sibTrans" refType="w" refFor="ch" refForName="compNode" fact="0.175"/>
      <dgm:constr type="primFontSz" for="des" forName="parTx" val="36"/>
      <dgm:constr type="primFontSz" for="des" forName="desTx" refType="primFontSz" refFor="des" refForName="parTx" op="lte" fact="0.75"/>
      <dgm:constr type="h" for="des" forName="compNode" op="equ"/>
      <dgm:constr type="h" for="des" forName="iconRect" op="equ"/>
      <dgm:constr type="w" for="des" forName="iconRect" op="equ"/>
      <dgm:constr type="h" for="des" forName="iconSpace" op="equ"/>
      <dgm:constr type="h" for="des" forName="parTx" op="equ"/>
      <dgm:constr type="h" for="des" forName="txSpace" op="equ"/>
      <dgm:constr type="h" for="des" forName="desTx" op="equ"/>
    </dgm:constrLst>
    <dgm:ruleLst>
      <dgm:rule type="w" for="ch" forName="compNode" val="0" fact="NaN" max="NaN"/>
    </dgm:ruleLst>
    <dgm:forEach name="Name3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3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w" for="ch" forName="iconSpace" refType="w"/>
          <dgm:constr type="h" for="ch" forName="iconSpace" refType="h" fact="0.043"/>
          <dgm:constr type="l" for="ch" forName="iconSpace"/>
          <dgm:constr type="t" for="ch" forName="iconSpace" refType="b" refFor="ch" refForName="iconRect"/>
          <dgm:constr type="w" for="ch" forName="parTx" refType="w"/>
          <dgm:constr type="h" for="ch" forName="parTx" refType="w" fact="0.15"/>
          <dgm:constr type="l" for="ch" forName="parTx"/>
          <dgm:constr type="t" for="ch" forName="parTx" refType="b" refFor="ch" refForName="iconSpace"/>
          <dgm:constr type="h" for="ch" forName="txSpace" refType="h" fact="0.02"/>
          <dgm:constr type="w" for="ch" forName="txSpace" refType="w"/>
          <dgm:constr type="l" for="ch" forName="txSpace"/>
          <dgm:constr type="t" for="ch" forName="txSpace" refType="b" refFor="ch" refForName="parTx"/>
          <dgm:constr type="w" for="ch" forName="desTx" refType="w"/>
          <dgm:constr type="l" for="ch" forName="desTx"/>
          <dgm:constr type="t" for="ch" forName="desTx" refType="b" refFor="ch" refForName="txSpace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icon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4" fact="NaN" max="NaN"/>
            <dgm:rule type="h" val="INF" fact="NaN" max="NaN"/>
          </dgm:ruleLst>
        </dgm:layoutNode>
        <dgm:layoutNode name="tx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desTx" styleLbl="revTx">
          <dgm:varLst/>
          <dgm:alg type="tx">
            <dgm:param type="stBulletLvl" val="0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refType="primFontSz"/>
            <dgm:constr type="lMarg"/>
            <dgm:constr type="rMarg"/>
            <dgm:constr type="tMarg"/>
            <dgm:constr type="bMarg"/>
          </dgm:constrLst>
          <dgm:ruleLst>
            <dgm:rule type="primFontSz" val="NaN" fact="NaN" max="17"/>
            <dgm:rule type="h" val="INF" fact="NaN" max="NaN"/>
          </dgm:ruleLst>
        </dgm:layoutNode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b="1"/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C29EA-B315-BC45-97DD-3D1E3D15CE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C16FA7-36B5-D74E-ADA4-DFC7D5335B3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44413D-2D0B-934D-9431-0C95C1064E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C41F13-8355-3F43-9C4E-097EE6D60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182933-8AB6-F84F-9437-C7EED9D4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719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D9A741-B7D9-2A40-B326-E182BCE2B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A42CED-6245-F24E-A28F-D0E5E59349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8EA785-BF7D-5A45-A3AD-6A759A1AD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8664FC-5769-0E47-B21C-2ED70BC79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F9B1D-1A74-B149-97A9-B5364512C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87780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7890ED5-9986-8047-BBFB-E77EC227EE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E046D0-45C8-8F4D-83EB-EBF88C0279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9786A-18FF-4240-8329-EF77983949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0A15E-A199-A948-89FB-DA8C5D8F8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278FB-1141-CF40-BA07-84935A596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9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EDE8A8-79EE-B94A-AB64-B5DF111865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4579E-86B4-C340-A960-912784667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DB7AB4-497C-2945-ACFB-5370CEE5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188485-A4A6-4A48-B20C-6E49E1B9E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8BD766-3648-1D46-B6E0-470C057E4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766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1F424-7A03-C941-ACB1-B6FCE5752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570560-0B9C-5E4B-97CE-5CEA3293E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B7434-765E-DE48-8E6A-0E82171391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DD50C-5F06-A44F-A073-839653431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13CB74-DE5D-8F48-AD76-BD4D6E956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460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E28BB6-D28F-CA4C-AC36-A12B93D56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BF44F4-A759-814A-B23D-94341F3D7C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C2BFF7-4BA6-834F-8901-AE5689C13E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D0500A-8A8F-2F4F-8711-E0C698397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62379C-50B7-6646-905A-AD4BE47B6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5E5E37-6FEF-E948-819F-BD8D855B52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8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6D7BDF-AE13-E94D-8853-83187D69D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B264DF-6CCE-8C41-A146-285B08DA1F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9C3A31-8635-414A-81F8-595AE85C5E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FE9897-1125-7144-9E5E-5BF1ED476D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C15035-06DC-1044-8BFE-8BE8609649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9E509B-262E-A144-BA77-1BD6BBD9B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5000B2-1BA1-974C-A6EF-34A468FC7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EC2C23-185F-1240-9606-EA9C0B6BE4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701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284E6-0039-1341-9AF3-4306BF5A21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6B6F16-9B0B-9F40-A05D-9AA5F9AE3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15E9AB0-5FB6-6F4A-87FD-9F622313F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671C73-6217-A242-B7C9-105A7A339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192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5C64CC-5FC5-9649-B762-97A9CC510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4583584-014E-2945-B902-723F1BB38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AE6123-D889-E541-A4F9-F31AEDAEB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207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48C6-133E-4B4F-909E-F21FF7756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7E2C30-51F6-7146-A1CE-6D475EF36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245A6B-E3C1-4747-889D-E9FEEECA6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7099A9-AC89-654C-A60A-FFA7B19B15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BF66A7-DD53-5041-860A-FF88EFF07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D62E2C-E86A-B84B-AE5F-3F44EA06C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645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00C99-54DB-ED4F-896F-55BDD5884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3CBAE2-29F4-BE4B-9FA3-85375B27E5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19710E-568C-DD4E-87DF-64E281DD3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55CB41-1ABD-A040-B9B8-29EF8F6C1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E9CA49-D269-7941-A08A-FF0DF6773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837E0-42FB-124D-BD7E-88725FF4BA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106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ACA51B-FBB9-1F47-AF71-D2F407203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75932-B9A4-EF4F-8EB0-BBAB16C0A9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260B37-3B26-2E42-8105-C7196062DA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16BD9-B7EE-6347-9976-191CADE89026}" type="datetimeFigureOut">
              <a:rPr lang="en-US" smtClean="0"/>
              <a:t>8/7/23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CDDA5B-F725-7041-B82A-1593493572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435A9-8AC9-554D-B70F-F71C3CCCA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33CFC-B797-9F44-94BA-04CB4D34B3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661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marL="914400"/>
            <a:r>
              <a:rPr lang="en-US" sz="4100" dirty="0"/>
              <a:t>This class uses Progress Report early alerts.</a:t>
            </a:r>
          </a:p>
        </p:txBody>
      </p:sp>
      <p:graphicFrame>
        <p:nvGraphicFramePr>
          <p:cNvPr id="9" name="Content Placeholder 2">
            <a:extLst>
              <a:ext uri="{FF2B5EF4-FFF2-40B4-BE49-F238E27FC236}">
                <a16:creationId xmlns:a16="http://schemas.microsoft.com/office/drawing/2014/main" id="{0A7C8E1C-B7C0-46D8-898B-6ED36529BE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903020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80423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172</Words>
  <Application>Microsoft Macintosh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This class uses Progress Report early alerts.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class uses Progress Report early alerts.</dc:title>
  <dc:creator>Pierson, Melissa E</dc:creator>
  <cp:lastModifiedBy>Pierson, Melissa E</cp:lastModifiedBy>
  <cp:revision>6</cp:revision>
  <dcterms:created xsi:type="dcterms:W3CDTF">2020-01-10T04:02:59Z</dcterms:created>
  <dcterms:modified xsi:type="dcterms:W3CDTF">2023-08-07T19:00:54Z</dcterms:modified>
</cp:coreProperties>
</file>