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51206400" cy="38404800"/>
  <p:notesSz cx="12039600" cy="68580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812764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1625529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2438293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3251058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4063822" algn="l" defTabSz="1625529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4876587" algn="l" defTabSz="1625529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5689351" algn="l" defTabSz="1625529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6502116" algn="l" defTabSz="1625529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100">
          <p15:clr>
            <a:srgbClr val="A4A3A4"/>
          </p15:clr>
        </p15:guide>
        <p15:guide id="2" pos="161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37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99999"/>
    <a:srgbClr val="FFCCCC"/>
    <a:srgbClr val="770999"/>
    <a:srgbClr val="6C006C"/>
    <a:srgbClr val="640064"/>
    <a:srgbClr val="0000CC"/>
    <a:srgbClr val="FFCC00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80C24E-E372-40CD-B7CD-A158F2737034}" v="1" dt="2023-06-20T16:23:50.0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829" autoAdjust="0"/>
    <p:restoredTop sz="89693" autoAdjust="0"/>
  </p:normalViewPr>
  <p:slideViewPr>
    <p:cSldViewPr snapToGrid="0">
      <p:cViewPr varScale="1">
        <p:scale>
          <a:sx n="18" d="100"/>
          <a:sy n="18" d="100"/>
        </p:scale>
        <p:origin x="2466" y="138"/>
      </p:cViewPr>
      <p:guideLst>
        <p:guide orient="horz" pos="12100"/>
        <p:guide pos="161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-126" y="-348"/>
      </p:cViewPr>
      <p:guideLst>
        <p:guide orient="horz" pos="2160"/>
        <p:guide pos="3792"/>
      </p:guideLst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, Kervens P" userId="b114afde-42b9-459f-a497-586d13c92a2f" providerId="ADAL" clId="{3480C24E-E372-40CD-B7CD-A158F2737034}"/>
    <pc:docChg chg="custSel modSld">
      <pc:chgData name="Dor, Kervens P" userId="b114afde-42b9-459f-a497-586d13c92a2f" providerId="ADAL" clId="{3480C24E-E372-40CD-B7CD-A158F2737034}" dt="2023-06-20T16:24:11.955" v="10" actId="14100"/>
      <pc:docMkLst>
        <pc:docMk/>
      </pc:docMkLst>
      <pc:sldChg chg="addSp delSp modSp mod">
        <pc:chgData name="Dor, Kervens P" userId="b114afde-42b9-459f-a497-586d13c92a2f" providerId="ADAL" clId="{3480C24E-E372-40CD-B7CD-A158F2737034}" dt="2023-06-20T16:24:11.955" v="10" actId="14100"/>
        <pc:sldMkLst>
          <pc:docMk/>
          <pc:sldMk cId="0" sldId="257"/>
        </pc:sldMkLst>
        <pc:picChg chg="add mod">
          <ac:chgData name="Dor, Kervens P" userId="b114afde-42b9-459f-a497-586d13c92a2f" providerId="ADAL" clId="{3480C24E-E372-40CD-B7CD-A158F2737034}" dt="2023-06-20T16:24:11.955" v="10" actId="14100"/>
          <ac:picMkLst>
            <pc:docMk/>
            <pc:sldMk cId="0" sldId="257"/>
            <ac:picMk id="4" creationId="{D341BD5F-F7CE-F9C6-EE8D-D9A322EA4040}"/>
          </ac:picMkLst>
        </pc:picChg>
        <pc:picChg chg="del">
          <ac:chgData name="Dor, Kervens P" userId="b114afde-42b9-459f-a497-586d13c92a2f" providerId="ADAL" clId="{3480C24E-E372-40CD-B7CD-A158F2737034}" dt="2023-06-20T16:23:21.948" v="0" actId="21"/>
          <ac:picMkLst>
            <pc:docMk/>
            <pc:sldMk cId="0" sldId="257"/>
            <ac:picMk id="66" creationId="{D0947E30-FA70-46BA-80CE-202038CAAD7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2149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1" tIns="46486" rIns="92971" bIns="46486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4663" y="0"/>
            <a:ext cx="52149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1" tIns="46486" rIns="92971" bIns="46486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52149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1" tIns="46486" rIns="92971" bIns="46486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824663" y="6515100"/>
            <a:ext cx="52149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1" tIns="46486" rIns="92971" bIns="46486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4D1FC439-5E53-4AA0-A5B4-6F4AEDC5D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58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216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6819900" y="0"/>
            <a:ext cx="5216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053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03325" y="3257550"/>
            <a:ext cx="96329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5216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819900" y="6513513"/>
            <a:ext cx="5216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7F9F46CA-17C2-40E4-994D-4746519EF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297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812764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625529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2438293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3251058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4063822" algn="l" defTabSz="162552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76587" algn="l" defTabSz="162552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689351" algn="l" defTabSz="162552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502116" algn="l" defTabSz="162552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6AA308-340D-4256-A02D-F0E37996702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305300" y="514350"/>
            <a:ext cx="3429000" cy="257175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000" b="0" dirty="0">
                <a:solidFill>
                  <a:srgbClr val="FF0000"/>
                </a:solidFill>
                <a:latin typeface="Calibri" charset="0"/>
              </a:rPr>
              <a:t>Poster designers:</a:t>
            </a:r>
          </a:p>
          <a:p>
            <a:r>
              <a:rPr lang="en-US" sz="2000" b="0" dirty="0">
                <a:solidFill>
                  <a:srgbClr val="FF0000"/>
                </a:solidFill>
                <a:latin typeface="Calibri" charset="0"/>
              </a:rPr>
              <a:t>All text (except graphs, tables and other imported media) should be Calibri. </a:t>
            </a:r>
          </a:p>
          <a:p>
            <a:r>
              <a:rPr lang="en-US" sz="2000" b="0" dirty="0">
                <a:solidFill>
                  <a:srgbClr val="FF0000"/>
                </a:solidFill>
                <a:latin typeface="Calibri" charset="0"/>
              </a:rPr>
              <a:t>Make text as large as possible for the </a:t>
            </a:r>
            <a:r>
              <a:rPr lang="en-US" sz="2000" b="0" dirty="0" err="1">
                <a:solidFill>
                  <a:srgbClr val="FF0000"/>
                </a:solidFill>
                <a:latin typeface="Calibri" charset="0"/>
              </a:rPr>
              <a:t>alloted</a:t>
            </a:r>
            <a:r>
              <a:rPr lang="en-US" sz="2000" b="0" dirty="0">
                <a:solidFill>
                  <a:srgbClr val="FF0000"/>
                </a:solidFill>
                <a:latin typeface="Calibri" charset="0"/>
              </a:rPr>
              <a:t> space, but don’t use </a:t>
            </a:r>
            <a:r>
              <a:rPr lang="en-US" sz="2000" b="0" i="1" dirty="0">
                <a:solidFill>
                  <a:srgbClr val="FF0000"/>
                </a:solidFill>
                <a:latin typeface="Calibri" charset="0"/>
              </a:rPr>
              <a:t>too</a:t>
            </a:r>
            <a:r>
              <a:rPr lang="en-US" sz="2000" b="0" dirty="0">
                <a:solidFill>
                  <a:srgbClr val="FF0000"/>
                </a:solidFill>
                <a:latin typeface="Calibri" charset="0"/>
              </a:rPr>
              <a:t> many different font sizes.</a:t>
            </a:r>
          </a:p>
          <a:p>
            <a:r>
              <a:rPr lang="en-US" sz="2000" b="0" dirty="0">
                <a:solidFill>
                  <a:srgbClr val="FF0000"/>
                </a:solidFill>
                <a:latin typeface="Calibri" charset="0"/>
              </a:rPr>
              <a:t>Use</a:t>
            </a:r>
            <a:r>
              <a:rPr lang="en-US" sz="2000" b="0" baseline="0" dirty="0">
                <a:solidFill>
                  <a:srgbClr val="FF0000"/>
                </a:solidFill>
                <a:latin typeface="Calibri" charset="0"/>
              </a:rPr>
              <a:t> the minimum text required to make your points.</a:t>
            </a:r>
            <a:endParaRPr lang="en-US" sz="2000" b="0" dirty="0">
              <a:solidFill>
                <a:srgbClr val="FF0000"/>
              </a:solidFill>
              <a:latin typeface="Calibri" charset="0"/>
            </a:endParaRPr>
          </a:p>
          <a:p>
            <a:r>
              <a:rPr lang="en-US" sz="2000" b="0" dirty="0">
                <a:solidFill>
                  <a:srgbClr val="FF0000"/>
                </a:solidFill>
                <a:latin typeface="Calibri" charset="0"/>
              </a:rPr>
              <a:t>Use colors in your tables and graphs if</a:t>
            </a:r>
            <a:r>
              <a:rPr lang="en-US" sz="2000" b="0" baseline="0" dirty="0">
                <a:solidFill>
                  <a:srgbClr val="FF0000"/>
                </a:solidFill>
                <a:latin typeface="Calibri" charset="0"/>
              </a:rPr>
              <a:t> possible.</a:t>
            </a:r>
          </a:p>
          <a:p>
            <a:r>
              <a:rPr lang="en-US" sz="2000" b="0" baseline="0" dirty="0">
                <a:solidFill>
                  <a:srgbClr val="FF0000"/>
                </a:solidFill>
                <a:latin typeface="Calibri" charset="0"/>
              </a:rPr>
              <a:t>Use appropriate graphics to punch up your presentation.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/>
          <p:nvPr userDrawn="1"/>
        </p:nvSpPr>
        <p:spPr>
          <a:xfrm>
            <a:off x="47014598" y="876072"/>
            <a:ext cx="3474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812764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625529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2438293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3251058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4063822" algn="l" defTabSz="1625529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4876587" algn="l" defTabSz="1625529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5689351" algn="l" defTabSz="1625529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6502116" algn="l" defTabSz="1625529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i="1">
                <a:solidFill>
                  <a:srgbClr val="C00000"/>
                </a:solidFill>
              </a:rPr>
              <a:t>College of Pharmacy 2013</a:t>
            </a:r>
          </a:p>
        </p:txBody>
      </p:sp>
    </p:spTree>
    <p:extLst>
      <p:ext uri="{BB962C8B-B14F-4D97-AF65-F5344CB8AC3E}">
        <p14:creationId xmlns:p14="http://schemas.microsoft.com/office/powerpoint/2010/main" val="28735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373"/>
          <p:cNvSpPr>
            <a:spLocks noChangeArrowheads="1"/>
          </p:cNvSpPr>
          <p:nvPr userDrawn="1"/>
        </p:nvSpPr>
        <p:spPr bwMode="auto">
          <a:xfrm>
            <a:off x="731520" y="655836"/>
            <a:ext cx="49743360" cy="5519208"/>
          </a:xfrm>
          <a:prstGeom prst="rect">
            <a:avLst/>
          </a:prstGeom>
          <a:gradFill>
            <a:gsLst>
              <a:gs pos="41000">
                <a:srgbClr val="CC0000">
                  <a:alpha val="89000"/>
                </a:srgbClr>
              </a:gs>
              <a:gs pos="100000">
                <a:srgbClr val="0E0014"/>
              </a:gs>
            </a:gsLst>
            <a:lin ang="135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just" defTabSz="953869" eaLnBrk="0" hangingPunct="0">
              <a:defRPr/>
            </a:pPr>
            <a:endParaRPr lang="en-US" sz="5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342900" y="360045"/>
            <a:ext cx="50520600" cy="37684710"/>
          </a:xfrm>
          <a:prstGeom prst="rect">
            <a:avLst/>
          </a:prstGeom>
          <a:noFill/>
          <a:ln w="127000" cap="flat" cmpd="sng" algn="ctr">
            <a:solidFill>
              <a:srgbClr val="9999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62553" tIns="81276" rIns="162553" bIns="812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386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51206400" cy="38404800"/>
          </a:xfrm>
          <a:prstGeom prst="rect">
            <a:avLst/>
          </a:prstGeom>
          <a:noFill/>
          <a:ln w="1905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536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2"/>
          <p:cNvSpPr txBox="1"/>
          <p:nvPr userDrawn="1"/>
        </p:nvSpPr>
        <p:spPr>
          <a:xfrm>
            <a:off x="46942406" y="794162"/>
            <a:ext cx="3474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812764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625529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2438293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3251058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4063822" algn="l" defTabSz="1625529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4876587" algn="l" defTabSz="1625529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5689351" algn="l" defTabSz="1625529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6502116" algn="l" defTabSz="1625529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i="1">
                <a:solidFill>
                  <a:srgbClr val="C00000"/>
                </a:solidFill>
              </a:rPr>
              <a:t>College of Pharmacy 2013</a:t>
            </a:r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1339233" y="1722786"/>
            <a:ext cx="7029727" cy="2614952"/>
            <a:chOff x="782638" y="692150"/>
            <a:chExt cx="5054600" cy="1790700"/>
          </a:xfrm>
        </p:grpSpPr>
        <p:pic>
          <p:nvPicPr>
            <p:cNvPr id="12" name="Picture 42" descr="College of Pharmacy Mort Pest NO BOX_whit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2588" y="692150"/>
              <a:ext cx="1644650" cy="1790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4" descr="College of Pharmacy_primary_WHITE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638" y="977900"/>
              <a:ext cx="3006725" cy="1130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Calibri"/>
          <a:ea typeface="+mj-ea"/>
          <a:cs typeface="Calibri"/>
        </a:defRPr>
      </a:lvl1pPr>
      <a:lvl2pPr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2pPr>
      <a:lvl3pPr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3pPr>
      <a:lvl4pPr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4pPr>
      <a:lvl5pPr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5pPr>
      <a:lvl6pPr marL="812764"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6pPr>
      <a:lvl7pPr marL="1625529"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7pPr>
      <a:lvl8pPr marL="2438293"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8pPr>
      <a:lvl9pPr marL="3251058" algn="ctr" defTabSz="5014870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Times New Roman" pitchFamily="18" charset="0"/>
        </a:defRPr>
      </a:lvl9pPr>
    </p:titleStyle>
    <p:bodyStyle>
      <a:lvl1pPr marL="1882341" indent="-1882341" algn="l" defTabSz="5014870" rtl="0" eaLnBrk="0" fontAlgn="base" hangingPunct="0">
        <a:spcBef>
          <a:spcPct val="20000"/>
        </a:spcBef>
        <a:spcAft>
          <a:spcPct val="0"/>
        </a:spcAft>
        <a:buChar char="•"/>
        <a:defRPr sz="17600">
          <a:solidFill>
            <a:schemeClr val="tx1"/>
          </a:solidFill>
          <a:latin typeface="Calibri"/>
          <a:ea typeface="+mn-ea"/>
          <a:cs typeface="Calibri"/>
        </a:defRPr>
      </a:lvl1pPr>
      <a:lvl2pPr marL="4075111" indent="-1566266" algn="l" defTabSz="5014870" rtl="0" eaLnBrk="0" fontAlgn="base" hangingPunct="0">
        <a:spcBef>
          <a:spcPct val="20000"/>
        </a:spcBef>
        <a:spcAft>
          <a:spcPct val="0"/>
        </a:spcAft>
        <a:buChar char="–"/>
        <a:defRPr sz="15300">
          <a:solidFill>
            <a:schemeClr val="tx1"/>
          </a:solidFill>
          <a:latin typeface="Calibri"/>
          <a:cs typeface="Calibri"/>
        </a:defRPr>
      </a:lvl2pPr>
      <a:lvl3pPr marL="6267882" indent="-1253012" algn="l" defTabSz="5014870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Calibri"/>
          <a:cs typeface="Calibri"/>
        </a:defRPr>
      </a:lvl3pPr>
      <a:lvl4pPr marL="8776727" indent="-1253012" algn="l" defTabSz="5014870" rtl="0" eaLnBrk="0" fontAlgn="base" hangingPunct="0">
        <a:spcBef>
          <a:spcPct val="20000"/>
        </a:spcBef>
        <a:spcAft>
          <a:spcPct val="0"/>
        </a:spcAft>
        <a:buChar char="–"/>
        <a:defRPr sz="11000">
          <a:solidFill>
            <a:schemeClr val="tx1"/>
          </a:solidFill>
          <a:latin typeface="Calibri"/>
          <a:cs typeface="Calibri"/>
        </a:defRPr>
      </a:lvl4pPr>
      <a:lvl5pPr marL="11285574" indent="-1255835" algn="l" defTabSz="5014870" rtl="0" eaLnBrk="0" fontAlgn="base" hangingPunct="0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Calibri"/>
          <a:cs typeface="Calibri"/>
        </a:defRPr>
      </a:lvl5pPr>
      <a:lvl6pPr marL="12098338" indent="-1255835" algn="l" defTabSz="5014870" rtl="0" eaLnBrk="0" fontAlgn="base" hangingPunct="0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6pPr>
      <a:lvl7pPr marL="12911103" indent="-1255835" algn="l" defTabSz="5014870" rtl="0" eaLnBrk="0" fontAlgn="base" hangingPunct="0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7pPr>
      <a:lvl8pPr marL="13723867" indent="-1255835" algn="l" defTabSz="5014870" rtl="0" eaLnBrk="0" fontAlgn="base" hangingPunct="0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8pPr>
      <a:lvl9pPr marL="14536632" indent="-1255835" algn="l" defTabSz="5014870" rtl="0" eaLnBrk="0" fontAlgn="base" hangingPunct="0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6"/>
          <p:cNvSpPr txBox="1">
            <a:spLocks noChangeArrowheads="1"/>
          </p:cNvSpPr>
          <p:nvPr/>
        </p:nvSpPr>
        <p:spPr bwMode="auto">
          <a:xfrm>
            <a:off x="711199" y="7558091"/>
            <a:ext cx="11960352" cy="18574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02" tIns="47701" rIns="95402" bIns="47701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4400" b="1" dirty="0">
                <a:latin typeface="Calibri" charset="0"/>
              </a:rPr>
              <a:t>Background: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Fusce</a:t>
            </a:r>
            <a:r>
              <a:rPr lang="en-US" sz="4400" dirty="0">
                <a:latin typeface="Calibri" charset="0"/>
              </a:rPr>
              <a:t> nisi </a:t>
            </a:r>
            <a:r>
              <a:rPr lang="en-US" sz="4400" dirty="0" err="1">
                <a:latin typeface="Calibri" charset="0"/>
              </a:rPr>
              <a:t>odio</a:t>
            </a:r>
            <a:r>
              <a:rPr lang="en-US" sz="4400" dirty="0">
                <a:latin typeface="Calibri" charset="0"/>
              </a:rPr>
              <a:t>, </a:t>
            </a:r>
            <a:r>
              <a:rPr lang="en-US" sz="4400" dirty="0" err="1">
                <a:latin typeface="Calibri" charset="0"/>
              </a:rPr>
              <a:t>interdum</a:t>
            </a:r>
            <a:r>
              <a:rPr lang="en-US" sz="4400" dirty="0">
                <a:latin typeface="Calibri" charset="0"/>
              </a:rPr>
              <a:t> vitae </a:t>
            </a:r>
            <a:r>
              <a:rPr lang="en-US" sz="4400" dirty="0" err="1">
                <a:latin typeface="Calibri" charset="0"/>
              </a:rPr>
              <a:t>elementum</a:t>
            </a:r>
            <a:r>
              <a:rPr lang="en-US" sz="4400" dirty="0">
                <a:latin typeface="Calibri" charset="0"/>
              </a:rPr>
              <a:t> vitae, </a:t>
            </a:r>
            <a:r>
              <a:rPr lang="en-US" sz="4400" dirty="0" err="1">
                <a:latin typeface="Calibri" charset="0"/>
              </a:rPr>
              <a:t>condimentum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ut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nunc</a:t>
            </a:r>
            <a:r>
              <a:rPr lang="en-US" sz="4400" dirty="0">
                <a:latin typeface="Calibri" charset="0"/>
              </a:rPr>
              <a:t>. </a:t>
            </a:r>
            <a:r>
              <a:rPr lang="en-US" sz="4400" dirty="0" err="1">
                <a:latin typeface="Calibri" charset="0"/>
              </a:rPr>
              <a:t>Sed</a:t>
            </a:r>
            <a:r>
              <a:rPr lang="en-US" sz="4400" dirty="0">
                <a:latin typeface="Calibri" charset="0"/>
              </a:rPr>
              <a:t> dictum </a:t>
            </a:r>
            <a:r>
              <a:rPr lang="en-US" sz="4400" dirty="0" err="1">
                <a:latin typeface="Calibri" charset="0"/>
              </a:rPr>
              <a:t>posuere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augue</a:t>
            </a:r>
            <a:r>
              <a:rPr lang="en-US" sz="4400" dirty="0">
                <a:latin typeface="Calibri" charset="0"/>
              </a:rPr>
              <a:t> in </a:t>
            </a:r>
            <a:r>
              <a:rPr lang="en-US" sz="4400" dirty="0" err="1">
                <a:latin typeface="Calibri" charset="0"/>
              </a:rPr>
              <a:t>gravida</a:t>
            </a:r>
            <a:r>
              <a:rPr lang="en-US" sz="4400" dirty="0">
                <a:latin typeface="Calibri" charset="0"/>
              </a:rPr>
              <a:t>. </a:t>
            </a:r>
            <a:r>
              <a:rPr lang="en-US" sz="4400" dirty="0" err="1">
                <a:latin typeface="Calibri" charset="0"/>
              </a:rPr>
              <a:t>Donec</a:t>
            </a:r>
            <a:r>
              <a:rPr lang="en-US" sz="4400" dirty="0">
                <a:latin typeface="Calibri" charset="0"/>
              </a:rPr>
              <a:t> in </a:t>
            </a:r>
            <a:r>
              <a:rPr lang="en-US" sz="4400" dirty="0" err="1">
                <a:latin typeface="Calibri" charset="0"/>
              </a:rPr>
              <a:t>massa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nunc</a:t>
            </a:r>
            <a:r>
              <a:rPr lang="en-US" sz="4400" dirty="0">
                <a:latin typeface="Calibri" charset="0"/>
              </a:rPr>
              <a:t>.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4400" b="1" dirty="0">
                <a:latin typeface="Calibri" charset="0"/>
              </a:rPr>
              <a:t>Methods: </a:t>
            </a:r>
            <a:r>
              <a:rPr lang="en-US" sz="4400" dirty="0" err="1">
                <a:latin typeface="Calibri" charset="0"/>
              </a:rPr>
              <a:t>Lorem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ipsum</a:t>
            </a:r>
            <a:r>
              <a:rPr lang="en-US" sz="4400" dirty="0">
                <a:latin typeface="Calibri" charset="0"/>
              </a:rPr>
              <a:t> dolor sit </a:t>
            </a:r>
            <a:r>
              <a:rPr lang="en-US" sz="4400" dirty="0" err="1">
                <a:latin typeface="Calibri" charset="0"/>
              </a:rPr>
              <a:t>amet</a:t>
            </a:r>
            <a:r>
              <a:rPr lang="en-US" sz="4400" dirty="0">
                <a:latin typeface="Calibri" charset="0"/>
              </a:rPr>
              <a:t>, </a:t>
            </a:r>
            <a:r>
              <a:rPr lang="en-US" sz="4400" dirty="0" err="1">
                <a:latin typeface="Calibri" charset="0"/>
              </a:rPr>
              <a:t>consectetur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adipiscing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elit</a:t>
            </a:r>
            <a:r>
              <a:rPr lang="en-US" sz="4400" dirty="0">
                <a:latin typeface="Calibri" charset="0"/>
              </a:rPr>
              <a:t>. </a:t>
            </a:r>
            <a:r>
              <a:rPr lang="en-US" sz="4400" dirty="0" err="1">
                <a:latin typeface="Calibri" charset="0"/>
              </a:rPr>
              <a:t>Mauris</a:t>
            </a:r>
            <a:r>
              <a:rPr lang="en-US" sz="4400" dirty="0">
                <a:latin typeface="Calibri" charset="0"/>
              </a:rPr>
              <a:t> vitae </a:t>
            </a:r>
            <a:r>
              <a:rPr lang="en-US" sz="4400" dirty="0" err="1">
                <a:latin typeface="Calibri" charset="0"/>
              </a:rPr>
              <a:t>turpis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diam</a:t>
            </a:r>
            <a:r>
              <a:rPr lang="en-US" sz="4400" dirty="0">
                <a:latin typeface="Calibri" charset="0"/>
              </a:rPr>
              <a:t>, et semper </a:t>
            </a:r>
            <a:r>
              <a:rPr lang="en-US" sz="4400" dirty="0" err="1">
                <a:latin typeface="Calibri" charset="0"/>
              </a:rPr>
              <a:t>odio</a:t>
            </a:r>
            <a:r>
              <a:rPr lang="en-US" sz="4400" dirty="0">
                <a:latin typeface="Calibri" charset="0"/>
              </a:rPr>
              <a:t>. </a:t>
            </a:r>
            <a:r>
              <a:rPr lang="en-US" sz="4400" dirty="0" err="1">
                <a:latin typeface="Calibri" charset="0"/>
              </a:rPr>
              <a:t>Nulla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facilisis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gravida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libero</a:t>
            </a:r>
            <a:r>
              <a:rPr lang="en-US" sz="4400" dirty="0">
                <a:latin typeface="Calibri" charset="0"/>
              </a:rPr>
              <a:t> non </a:t>
            </a:r>
            <a:r>
              <a:rPr lang="en-US" sz="4400" dirty="0" err="1">
                <a:latin typeface="Calibri" charset="0"/>
              </a:rPr>
              <a:t>egestas</a:t>
            </a:r>
            <a:r>
              <a:rPr lang="en-US" sz="4400" dirty="0">
                <a:latin typeface="Calibri" charset="0"/>
              </a:rPr>
              <a:t>. </a:t>
            </a:r>
            <a:r>
              <a:rPr lang="en-US" sz="4400" dirty="0" err="1">
                <a:latin typeface="Calibri" charset="0"/>
              </a:rPr>
              <a:t>Etiam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quis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sem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nibh</a:t>
            </a:r>
            <a:r>
              <a:rPr lang="en-US" sz="4400" dirty="0">
                <a:latin typeface="Calibri" charset="0"/>
              </a:rPr>
              <a:t>, </a:t>
            </a:r>
            <a:r>
              <a:rPr lang="en-US" sz="4400" dirty="0" err="1">
                <a:latin typeface="Calibri" charset="0"/>
              </a:rPr>
              <a:t>vel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tincidunt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erat</a:t>
            </a:r>
            <a:r>
              <a:rPr lang="en-US" sz="4400" dirty="0">
                <a:latin typeface="Calibri" charset="0"/>
              </a:rPr>
              <a:t>. </a:t>
            </a:r>
            <a:r>
              <a:rPr lang="en-US" sz="4400" dirty="0" err="1">
                <a:latin typeface="Calibri" charset="0"/>
              </a:rPr>
              <a:t>Pellentesque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vulputate</a:t>
            </a:r>
            <a:r>
              <a:rPr lang="en-US" sz="4400" dirty="0">
                <a:latin typeface="Calibri" charset="0"/>
              </a:rPr>
              <a:t>, </a:t>
            </a:r>
            <a:r>
              <a:rPr lang="en-US" sz="4400" dirty="0" err="1">
                <a:latin typeface="Calibri" charset="0"/>
              </a:rPr>
              <a:t>nunc</a:t>
            </a:r>
            <a:r>
              <a:rPr lang="en-US" sz="4400" dirty="0">
                <a:latin typeface="Calibri" charset="0"/>
              </a:rPr>
              <a:t> et </a:t>
            </a:r>
            <a:r>
              <a:rPr lang="en-US" sz="4400" dirty="0" err="1">
                <a:latin typeface="Calibri" charset="0"/>
              </a:rPr>
              <a:t>consectetur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pretium</a:t>
            </a:r>
            <a:r>
              <a:rPr lang="en-US" sz="4400" dirty="0">
                <a:latin typeface="Calibri" charset="0"/>
              </a:rPr>
              <a:t>, </a:t>
            </a:r>
            <a:r>
              <a:rPr lang="en-US" sz="4400" dirty="0" err="1">
                <a:latin typeface="Calibri" charset="0"/>
              </a:rPr>
              <a:t>massa</a:t>
            </a:r>
            <a:r>
              <a:rPr lang="en-US" sz="4400" dirty="0">
                <a:latin typeface="Calibri" charset="0"/>
              </a:rPr>
              <a:t> ante </a:t>
            </a:r>
            <a:r>
              <a:rPr lang="en-US" sz="4400" dirty="0" err="1">
                <a:latin typeface="Calibri" charset="0"/>
              </a:rPr>
              <a:t>posuere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erat</a:t>
            </a:r>
            <a:r>
              <a:rPr lang="en-US" sz="4400" dirty="0">
                <a:latin typeface="Calibri" charset="0"/>
              </a:rPr>
              <a:t>, ac </a:t>
            </a:r>
            <a:r>
              <a:rPr lang="en-US" sz="4400" dirty="0" err="1">
                <a:latin typeface="Calibri" charset="0"/>
              </a:rPr>
              <a:t>cursus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lorem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nunc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hendrerit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>
                <a:latin typeface="Calibri" charset="0"/>
              </a:rPr>
              <a:t>quam.</a:t>
            </a:r>
            <a:endParaRPr lang="en-US" sz="4400" dirty="0">
              <a:latin typeface="Calibri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4400" b="1" dirty="0">
                <a:latin typeface="Calibri" charset="0"/>
              </a:rPr>
              <a:t>Results: </a:t>
            </a:r>
            <a:r>
              <a:rPr lang="en-US" sz="4400" dirty="0">
                <a:latin typeface="Calibri" charset="0"/>
              </a:rPr>
              <a:t>A </a:t>
            </a:r>
            <a:r>
              <a:rPr lang="en-US" sz="4400" dirty="0" err="1">
                <a:latin typeface="Calibri" charset="0"/>
              </a:rPr>
              <a:t>liquam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sed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lacinia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nulla</a:t>
            </a:r>
            <a:r>
              <a:rPr lang="en-US" sz="4400" dirty="0">
                <a:latin typeface="Calibri" charset="0"/>
              </a:rPr>
              <a:t>. Maecenas </a:t>
            </a:r>
            <a:r>
              <a:rPr lang="en-US" sz="4400" dirty="0" err="1">
                <a:latin typeface="Calibri" charset="0"/>
              </a:rPr>
              <a:t>vulputate</a:t>
            </a:r>
            <a:r>
              <a:rPr lang="en-US" sz="4400" dirty="0">
                <a:latin typeface="Calibri" charset="0"/>
              </a:rPr>
              <a:t>, dui </a:t>
            </a:r>
            <a:r>
              <a:rPr lang="en-US" sz="4400" dirty="0" err="1">
                <a:latin typeface="Calibri" charset="0"/>
              </a:rPr>
              <a:t>eget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suscipit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volutpat</a:t>
            </a:r>
            <a:r>
              <a:rPr lang="en-US" sz="4400" dirty="0">
                <a:latin typeface="Calibri" charset="0"/>
              </a:rPr>
              <a:t>, </a:t>
            </a:r>
            <a:r>
              <a:rPr lang="en-US" sz="4400" dirty="0" err="1">
                <a:latin typeface="Calibri" charset="0"/>
              </a:rPr>
              <a:t>felis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urna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faucibus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nisl</a:t>
            </a:r>
            <a:r>
              <a:rPr lang="en-US" sz="4400" dirty="0">
                <a:latin typeface="Calibri" charset="0"/>
              </a:rPr>
              <a:t>, sit </a:t>
            </a:r>
            <a:r>
              <a:rPr lang="en-US" sz="4400" dirty="0" err="1">
                <a:latin typeface="Calibri" charset="0"/>
              </a:rPr>
              <a:t>amet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malesuada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lorem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orci</a:t>
            </a:r>
            <a:r>
              <a:rPr lang="en-US" sz="4400" dirty="0">
                <a:latin typeface="Calibri" charset="0"/>
              </a:rPr>
              <a:t> sit </a:t>
            </a:r>
            <a:r>
              <a:rPr lang="en-US" sz="4400" dirty="0" err="1">
                <a:latin typeface="Calibri" charset="0"/>
              </a:rPr>
              <a:t>amet</a:t>
            </a:r>
            <a:r>
              <a:rPr lang="en-US" sz="4400" dirty="0">
                <a:latin typeface="Calibri" charset="0"/>
              </a:rPr>
              <a:t> dolor. </a:t>
            </a:r>
            <a:r>
              <a:rPr lang="en-US" sz="4400" dirty="0" err="1">
                <a:latin typeface="Calibri" charset="0"/>
              </a:rPr>
              <a:t>Nunc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condimentum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imperdiet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interdum</a:t>
            </a:r>
            <a:r>
              <a:rPr lang="en-US" sz="4400" dirty="0">
                <a:latin typeface="Calibri" charset="0"/>
              </a:rPr>
              <a:t>. Nam </a:t>
            </a:r>
            <a:r>
              <a:rPr lang="en-US" sz="4400" dirty="0" err="1">
                <a:latin typeface="Calibri" charset="0"/>
              </a:rPr>
              <a:t>fermentum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sodales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enim</a:t>
            </a:r>
            <a:r>
              <a:rPr lang="en-US" sz="4400" dirty="0">
                <a:latin typeface="Calibri" charset="0"/>
              </a:rPr>
              <a:t>, </a:t>
            </a:r>
            <a:r>
              <a:rPr lang="en-US" sz="4400" dirty="0" err="1">
                <a:latin typeface="Calibri" charset="0"/>
              </a:rPr>
              <a:t>nec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commodo</a:t>
            </a:r>
            <a:r>
              <a:rPr lang="en-US" sz="4400" dirty="0">
                <a:latin typeface="Calibri" charset="0"/>
              </a:rPr>
              <a:t> nisi </a:t>
            </a:r>
            <a:r>
              <a:rPr lang="en-US" sz="4400" dirty="0" err="1">
                <a:latin typeface="Calibri" charset="0"/>
              </a:rPr>
              <a:t>fermentum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eu</a:t>
            </a:r>
            <a:r>
              <a:rPr lang="en-US" sz="4400" dirty="0">
                <a:latin typeface="Calibri" charset="0"/>
              </a:rPr>
              <a:t>.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4400" b="1" dirty="0">
                <a:latin typeface="Calibri" charset="0"/>
              </a:rPr>
              <a:t>Conclusions: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Suspendisse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potenti</a:t>
            </a:r>
            <a:r>
              <a:rPr lang="en-US" sz="4400" dirty="0">
                <a:latin typeface="Calibri" charset="0"/>
              </a:rPr>
              <a:t>. Nam </a:t>
            </a:r>
            <a:r>
              <a:rPr lang="en-US" sz="4400" dirty="0" err="1">
                <a:latin typeface="Calibri" charset="0"/>
              </a:rPr>
              <a:t>eget</a:t>
            </a:r>
            <a:r>
              <a:rPr lang="en-US" sz="4400" dirty="0">
                <a:latin typeface="Calibri" charset="0"/>
              </a:rPr>
              <a:t> lacus et dui </a:t>
            </a:r>
            <a:r>
              <a:rPr lang="en-US" sz="4400" dirty="0" err="1">
                <a:latin typeface="Calibri" charset="0"/>
              </a:rPr>
              <a:t>dignissim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rhoncus</a:t>
            </a:r>
            <a:r>
              <a:rPr lang="en-US" sz="4400" dirty="0">
                <a:latin typeface="Calibri" charset="0"/>
              </a:rPr>
              <a:t>. </a:t>
            </a:r>
            <a:r>
              <a:rPr lang="en-US" sz="4400" dirty="0" err="1">
                <a:latin typeface="Calibri" charset="0"/>
              </a:rPr>
              <a:t>Pellentesque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elementum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interdum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risus</a:t>
            </a:r>
            <a:r>
              <a:rPr lang="en-US" sz="4400" dirty="0">
                <a:latin typeface="Calibri" charset="0"/>
              </a:rPr>
              <a:t>, at </a:t>
            </a:r>
            <a:r>
              <a:rPr lang="en-US" sz="4400" dirty="0" err="1">
                <a:latin typeface="Calibri" charset="0"/>
              </a:rPr>
              <a:t>porttitor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massa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sagittis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scelerisque</a:t>
            </a:r>
            <a:r>
              <a:rPr lang="en-US" sz="4400" dirty="0">
                <a:latin typeface="Calibri" charset="0"/>
              </a:rPr>
              <a:t>. </a:t>
            </a:r>
            <a:r>
              <a:rPr lang="en-US" sz="4400" dirty="0" err="1">
                <a:latin typeface="Calibri" charset="0"/>
              </a:rPr>
              <a:t>Phasellus</a:t>
            </a:r>
            <a:r>
              <a:rPr lang="en-US" sz="4400" dirty="0">
                <a:latin typeface="Calibri" charset="0"/>
              </a:rPr>
              <a:t> ac nisi </a:t>
            </a:r>
            <a:r>
              <a:rPr lang="en-US" sz="4400" dirty="0" err="1">
                <a:latin typeface="Calibri" charset="0"/>
              </a:rPr>
              <a:t>sed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sapien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vehicula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luctus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eu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nec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libero</a:t>
            </a:r>
            <a:r>
              <a:rPr lang="en-US" sz="4400" dirty="0">
                <a:latin typeface="Calibri" charset="0"/>
              </a:rPr>
              <a:t>. In </a:t>
            </a:r>
            <a:r>
              <a:rPr lang="en-US" sz="4400" dirty="0" err="1">
                <a:latin typeface="Calibri" charset="0"/>
              </a:rPr>
              <a:t>laoreet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erat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nec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enim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faucibus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eu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commodo</a:t>
            </a:r>
            <a:r>
              <a:rPr lang="en-US" sz="4400" dirty="0">
                <a:latin typeface="Calibri" charset="0"/>
              </a:rPr>
              <a:t> ligula </a:t>
            </a:r>
            <a:r>
              <a:rPr lang="en-US" sz="4400" dirty="0" err="1">
                <a:latin typeface="Calibri" charset="0"/>
              </a:rPr>
              <a:t>aliquam</a:t>
            </a:r>
            <a:r>
              <a:rPr lang="en-US" sz="4400" dirty="0">
                <a:latin typeface="Calibri" charset="0"/>
              </a:rPr>
              <a:t>. </a:t>
            </a:r>
            <a:r>
              <a:rPr lang="en-US" sz="4400" dirty="0" err="1">
                <a:latin typeface="Calibri" charset="0"/>
              </a:rPr>
              <a:t>Nulla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aliquet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imperdiet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massa</a:t>
            </a:r>
            <a:r>
              <a:rPr lang="en-US" sz="4400" dirty="0">
                <a:latin typeface="Calibri" charset="0"/>
              </a:rPr>
              <a:t> non </a:t>
            </a:r>
            <a:r>
              <a:rPr lang="en-US" sz="4400" dirty="0" err="1">
                <a:latin typeface="Calibri" charset="0"/>
              </a:rPr>
              <a:t>sagittis</a:t>
            </a:r>
            <a:r>
              <a:rPr lang="en-US" sz="4400" dirty="0">
                <a:latin typeface="Calibri" charset="0"/>
              </a:rPr>
              <a:t>. </a:t>
            </a:r>
            <a:r>
              <a:rPr lang="en-US" sz="4400" dirty="0" err="1">
                <a:latin typeface="Calibri" charset="0"/>
              </a:rPr>
              <a:t>Praesent</a:t>
            </a:r>
            <a:r>
              <a:rPr lang="en-US" sz="4400" dirty="0">
                <a:latin typeface="Calibri" charset="0"/>
              </a:rPr>
              <a:t> vitae </a:t>
            </a:r>
            <a:r>
              <a:rPr lang="en-US" sz="4400" dirty="0" err="1">
                <a:latin typeface="Calibri" charset="0"/>
              </a:rPr>
              <a:t>est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elit</a:t>
            </a:r>
            <a:r>
              <a:rPr lang="en-US" sz="4400" dirty="0">
                <a:latin typeface="Calibri" charset="0"/>
              </a:rPr>
              <a:t>. Maecenas </a:t>
            </a:r>
            <a:r>
              <a:rPr lang="en-US" sz="4400" dirty="0" err="1">
                <a:latin typeface="Calibri" charset="0"/>
              </a:rPr>
              <a:t>vehicula</a:t>
            </a:r>
            <a:r>
              <a:rPr lang="en-US" sz="4400" dirty="0">
                <a:latin typeface="Calibri" charset="0"/>
              </a:rPr>
              <a:t>, </a:t>
            </a:r>
            <a:r>
              <a:rPr lang="en-US" sz="4400" dirty="0" err="1">
                <a:latin typeface="Calibri" charset="0"/>
              </a:rPr>
              <a:t>lectus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eu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ullamcorper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condimentum</a:t>
            </a:r>
            <a:r>
              <a:rPr lang="en-US" sz="4400" dirty="0">
                <a:latin typeface="Calibri" charset="0"/>
              </a:rPr>
              <a:t>, </a:t>
            </a:r>
            <a:r>
              <a:rPr lang="en-US" sz="4400" dirty="0" err="1">
                <a:latin typeface="Calibri" charset="0"/>
              </a:rPr>
              <a:t>libero</a:t>
            </a:r>
            <a:r>
              <a:rPr lang="en-US" sz="4400" dirty="0">
                <a:latin typeface="Calibri" charset="0"/>
              </a:rPr>
              <a:t> quam </a:t>
            </a:r>
            <a:r>
              <a:rPr lang="en-US" sz="4400" dirty="0" err="1">
                <a:latin typeface="Calibri" charset="0"/>
              </a:rPr>
              <a:t>faucibus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sem</a:t>
            </a:r>
            <a:r>
              <a:rPr lang="en-US" sz="4400" dirty="0">
                <a:latin typeface="Calibri" charset="0"/>
              </a:rPr>
              <a:t>, </a:t>
            </a:r>
            <a:r>
              <a:rPr lang="en-US" sz="4400" dirty="0" err="1">
                <a:latin typeface="Calibri" charset="0"/>
              </a:rPr>
              <a:t>eget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ornare</a:t>
            </a:r>
            <a:r>
              <a:rPr lang="en-US" sz="4400" dirty="0">
                <a:latin typeface="Calibri" charset="0"/>
              </a:rPr>
              <a:t> lacus </a:t>
            </a:r>
            <a:r>
              <a:rPr lang="en-US" sz="4400" dirty="0" err="1">
                <a:latin typeface="Calibri" charset="0"/>
              </a:rPr>
              <a:t>est</a:t>
            </a:r>
            <a:r>
              <a:rPr lang="en-US" sz="4400" dirty="0">
                <a:latin typeface="Calibri" charset="0"/>
              </a:rPr>
              <a:t> sed.</a:t>
            </a:r>
          </a:p>
        </p:txBody>
      </p:sp>
      <p:sp>
        <p:nvSpPr>
          <p:cNvPr id="2055" name="Text Box 848"/>
          <p:cNvSpPr txBox="1">
            <a:spLocks noChangeArrowheads="1"/>
          </p:cNvSpPr>
          <p:nvPr/>
        </p:nvSpPr>
        <p:spPr bwMode="auto">
          <a:xfrm>
            <a:off x="711199" y="27842973"/>
            <a:ext cx="11960352" cy="82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02" tIns="47701" rIns="95402" bIns="47701"/>
          <a:lstStyle>
            <a:defPPr>
              <a:defRPr lang="en-US"/>
            </a:defPPr>
            <a:lvl1pPr algn="just" eaLnBrk="1" hangingPunct="1">
              <a:spcBef>
                <a:spcPts val="600"/>
              </a:spcBef>
              <a:spcAft>
                <a:spcPts val="600"/>
              </a:spcAft>
              <a:defRPr sz="3800" b="1">
                <a:latin typeface="Calibri" charset="0"/>
              </a:defRPr>
            </a:lvl1pPr>
            <a:lvl2pPr marL="742950" indent="-285750" eaLnBrk="0" hangingPunct="0">
              <a:defRPr sz="1600"/>
            </a:lvl2pPr>
            <a:lvl3pPr marL="1143000" indent="-228600" eaLnBrk="0" hangingPunct="0">
              <a:defRPr sz="1600"/>
            </a:lvl3pPr>
            <a:lvl4pPr marL="1600200" indent="-228600" eaLnBrk="0" hangingPunct="0">
              <a:defRPr sz="1600"/>
            </a:lvl4pPr>
            <a:lvl5pPr marL="2057400" indent="-228600" eaLnBrk="0" hangingPunct="0">
              <a:defRPr sz="16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r>
              <a:rPr lang="en-US" sz="4400" b="0" dirty="0" err="1"/>
              <a:t>Fusce</a:t>
            </a:r>
            <a:r>
              <a:rPr lang="en-US" sz="4400" b="0" dirty="0"/>
              <a:t> nisi </a:t>
            </a:r>
            <a:r>
              <a:rPr lang="en-US" sz="4400" b="0" dirty="0" err="1"/>
              <a:t>odio</a:t>
            </a:r>
            <a:r>
              <a:rPr lang="en-US" sz="4400" b="0" dirty="0"/>
              <a:t>, </a:t>
            </a:r>
            <a:r>
              <a:rPr lang="en-US" sz="4400" b="0" dirty="0" err="1"/>
              <a:t>interdum</a:t>
            </a:r>
            <a:r>
              <a:rPr lang="en-US" sz="4400" b="0" dirty="0"/>
              <a:t> vitae </a:t>
            </a:r>
            <a:r>
              <a:rPr lang="en-US" sz="4400" b="0" dirty="0" err="1"/>
              <a:t>elementum</a:t>
            </a:r>
            <a:r>
              <a:rPr lang="en-US" sz="4400" b="0" dirty="0"/>
              <a:t> vitae, </a:t>
            </a:r>
            <a:r>
              <a:rPr lang="en-US" sz="4400" b="0" dirty="0" err="1"/>
              <a:t>condimentum</a:t>
            </a:r>
            <a:r>
              <a:rPr lang="en-US" sz="4400" b="0" dirty="0"/>
              <a:t> </a:t>
            </a:r>
            <a:r>
              <a:rPr lang="en-US" sz="4400" b="0" dirty="0" err="1"/>
              <a:t>ut</a:t>
            </a:r>
            <a:r>
              <a:rPr lang="en-US" sz="4400" b="0" dirty="0"/>
              <a:t> </a:t>
            </a:r>
            <a:r>
              <a:rPr lang="en-US" sz="4400" b="0" dirty="0" err="1"/>
              <a:t>nunc</a:t>
            </a:r>
            <a:r>
              <a:rPr lang="en-US" sz="4400" b="0" dirty="0"/>
              <a:t>. </a:t>
            </a:r>
            <a:r>
              <a:rPr lang="en-US" sz="4400" b="0" dirty="0" err="1"/>
              <a:t>Sed</a:t>
            </a:r>
            <a:r>
              <a:rPr lang="en-US" sz="4400" b="0" dirty="0"/>
              <a:t> dictum </a:t>
            </a:r>
            <a:r>
              <a:rPr lang="en-US" sz="4400" b="0" dirty="0" err="1"/>
              <a:t>posuere</a:t>
            </a:r>
            <a:r>
              <a:rPr lang="en-US" sz="4400" b="0" dirty="0"/>
              <a:t> </a:t>
            </a:r>
            <a:r>
              <a:rPr lang="en-US" sz="4400" b="0" dirty="0" err="1"/>
              <a:t>augue</a:t>
            </a:r>
            <a:r>
              <a:rPr lang="en-US" sz="4400" b="0" dirty="0"/>
              <a:t> in </a:t>
            </a:r>
            <a:r>
              <a:rPr lang="en-US" sz="4400" b="0" dirty="0" err="1"/>
              <a:t>gravida</a:t>
            </a:r>
            <a:r>
              <a:rPr lang="en-US" sz="4400" b="0" dirty="0"/>
              <a:t>. </a:t>
            </a:r>
            <a:r>
              <a:rPr lang="en-US" sz="4400" b="0" dirty="0" err="1"/>
              <a:t>Donec</a:t>
            </a:r>
            <a:r>
              <a:rPr lang="en-US" sz="4400" b="0" dirty="0"/>
              <a:t> in </a:t>
            </a:r>
            <a:r>
              <a:rPr lang="en-US" sz="4400" b="0" dirty="0" err="1"/>
              <a:t>massa</a:t>
            </a:r>
            <a:r>
              <a:rPr lang="en-US" sz="4400" b="0" dirty="0"/>
              <a:t> </a:t>
            </a:r>
            <a:r>
              <a:rPr lang="en-US" sz="4400" b="0" dirty="0" err="1"/>
              <a:t>nunc</a:t>
            </a:r>
            <a:r>
              <a:rPr lang="en-US" sz="4400" b="0" dirty="0"/>
              <a:t>. </a:t>
            </a:r>
            <a:r>
              <a:rPr lang="en-US" sz="4400" b="0" dirty="0" err="1"/>
              <a:t>Donec</a:t>
            </a:r>
            <a:r>
              <a:rPr lang="en-US" sz="4400" b="0" dirty="0"/>
              <a:t> </a:t>
            </a:r>
            <a:r>
              <a:rPr lang="en-US" sz="4400" b="0" dirty="0" err="1"/>
              <a:t>blandit</a:t>
            </a:r>
            <a:r>
              <a:rPr lang="en-US" sz="4400" b="0" dirty="0"/>
              <a:t> </a:t>
            </a:r>
            <a:r>
              <a:rPr lang="en-US" sz="4400" b="0" dirty="0" err="1"/>
              <a:t>ornare</a:t>
            </a:r>
            <a:r>
              <a:rPr lang="en-US" sz="4400" b="0" dirty="0"/>
              <a:t> </a:t>
            </a:r>
            <a:r>
              <a:rPr lang="en-US" sz="4400" b="0" dirty="0" err="1"/>
              <a:t>nulla</a:t>
            </a:r>
            <a:r>
              <a:rPr lang="en-US" sz="4400" b="0" dirty="0"/>
              <a:t>, </a:t>
            </a:r>
            <a:r>
              <a:rPr lang="en-US" sz="4400" b="0" dirty="0" err="1"/>
              <a:t>ut</a:t>
            </a:r>
            <a:r>
              <a:rPr lang="en-US" sz="4400" b="0" dirty="0"/>
              <a:t> </a:t>
            </a:r>
            <a:r>
              <a:rPr lang="en-US" sz="4400" b="0" dirty="0" err="1"/>
              <a:t>vulputate</a:t>
            </a:r>
            <a:r>
              <a:rPr lang="en-US" sz="4400" b="0" dirty="0"/>
              <a:t> </a:t>
            </a:r>
            <a:r>
              <a:rPr lang="en-US" sz="4400" b="0" dirty="0" err="1"/>
              <a:t>felis</a:t>
            </a:r>
            <a:r>
              <a:rPr lang="en-US" sz="4400" b="0" dirty="0"/>
              <a:t> </a:t>
            </a:r>
            <a:r>
              <a:rPr lang="en-US" sz="4400" b="0" dirty="0" err="1"/>
              <a:t>molestie</a:t>
            </a:r>
            <a:r>
              <a:rPr lang="en-US" sz="4400" b="0" dirty="0"/>
              <a:t> </a:t>
            </a:r>
            <a:r>
              <a:rPr lang="en-US" sz="4400" b="0" dirty="0" err="1"/>
              <a:t>eget</a:t>
            </a:r>
            <a:r>
              <a:rPr lang="en-US" sz="4400" b="0" dirty="0"/>
              <a:t>. </a:t>
            </a:r>
            <a:r>
              <a:rPr lang="en-US" sz="4400" b="0" dirty="0" err="1"/>
              <a:t>Suspendisse</a:t>
            </a:r>
            <a:r>
              <a:rPr lang="en-US" sz="4400" b="0" dirty="0"/>
              <a:t> </a:t>
            </a:r>
            <a:r>
              <a:rPr lang="en-US" sz="4400" b="0" dirty="0" err="1"/>
              <a:t>egestas</a:t>
            </a:r>
            <a:r>
              <a:rPr lang="en-US" sz="4400" b="0" dirty="0"/>
              <a:t> </a:t>
            </a:r>
            <a:r>
              <a:rPr lang="en-US" sz="4400" b="0" dirty="0" err="1"/>
              <a:t>iaculis</a:t>
            </a:r>
            <a:r>
              <a:rPr lang="en-US" sz="4400" b="0" dirty="0"/>
              <a:t> </a:t>
            </a:r>
            <a:r>
              <a:rPr lang="en-US" sz="4400" b="0" dirty="0" err="1"/>
              <a:t>justo</a:t>
            </a:r>
            <a:r>
              <a:rPr lang="en-US" sz="4400" b="0" dirty="0"/>
              <a:t> a </a:t>
            </a:r>
            <a:r>
              <a:rPr lang="en-US" sz="4400" b="0" dirty="0" err="1"/>
              <a:t>tristique</a:t>
            </a:r>
            <a:r>
              <a:rPr lang="en-US" sz="4400" b="0" dirty="0"/>
              <a:t>. </a:t>
            </a:r>
            <a:r>
              <a:rPr lang="en-US" sz="4400" b="0" dirty="0" err="1"/>
              <a:t>Vivamus</a:t>
            </a:r>
            <a:r>
              <a:rPr lang="en-US" sz="4400" b="0" dirty="0"/>
              <a:t> </a:t>
            </a:r>
            <a:r>
              <a:rPr lang="en-US" sz="4400" b="0" dirty="0" err="1"/>
              <a:t>volutpat</a:t>
            </a:r>
            <a:r>
              <a:rPr lang="en-US" sz="4400" b="0" dirty="0"/>
              <a:t> </a:t>
            </a:r>
            <a:r>
              <a:rPr lang="en-US" sz="4400" b="0" dirty="0" err="1"/>
              <a:t>neque</a:t>
            </a:r>
            <a:r>
              <a:rPr lang="en-US" sz="4400" b="0" dirty="0"/>
              <a:t> </a:t>
            </a:r>
            <a:r>
              <a:rPr lang="en-US" sz="4400" b="0" dirty="0" err="1"/>
              <a:t>nec</a:t>
            </a:r>
            <a:r>
              <a:rPr lang="en-US" sz="4400" b="0" dirty="0"/>
              <a:t> </a:t>
            </a:r>
            <a:r>
              <a:rPr lang="en-US" sz="4400" b="0" dirty="0" err="1"/>
              <a:t>leo</a:t>
            </a:r>
            <a:r>
              <a:rPr lang="en-US" sz="4400" b="0" dirty="0"/>
              <a:t> </a:t>
            </a:r>
            <a:r>
              <a:rPr lang="en-US" sz="4400" b="0" dirty="0" err="1"/>
              <a:t>pretium</a:t>
            </a:r>
            <a:r>
              <a:rPr lang="en-US" sz="4400" b="0" dirty="0"/>
              <a:t> sit </a:t>
            </a:r>
            <a:r>
              <a:rPr lang="en-US" sz="4400" b="0" dirty="0" err="1"/>
              <a:t>amet</a:t>
            </a:r>
            <a:r>
              <a:rPr lang="en-US" sz="4400" b="0" dirty="0"/>
              <a:t> </a:t>
            </a:r>
            <a:r>
              <a:rPr lang="en-US" sz="4400" b="0" dirty="0" err="1"/>
              <a:t>ultricies</a:t>
            </a:r>
            <a:r>
              <a:rPr lang="en-US" sz="4400" b="0" dirty="0"/>
              <a:t> </a:t>
            </a:r>
            <a:r>
              <a:rPr lang="en-US" sz="4400" b="0" dirty="0" err="1"/>
              <a:t>justo</a:t>
            </a:r>
            <a:r>
              <a:rPr lang="en-US" sz="4400" b="0" dirty="0"/>
              <a:t> semper. </a:t>
            </a:r>
            <a:r>
              <a:rPr lang="en-US" sz="4400" b="0" dirty="0" err="1"/>
              <a:t>Nulla</a:t>
            </a:r>
            <a:r>
              <a:rPr lang="en-US" sz="4400" b="0" dirty="0"/>
              <a:t> </a:t>
            </a:r>
            <a:r>
              <a:rPr lang="en-US" sz="4400" b="0" dirty="0" err="1"/>
              <a:t>aliquet</a:t>
            </a:r>
            <a:r>
              <a:rPr lang="en-US" sz="4400" b="0" dirty="0"/>
              <a:t> </a:t>
            </a:r>
            <a:r>
              <a:rPr lang="en-US" sz="4400" b="0" dirty="0" err="1"/>
              <a:t>imperdiet</a:t>
            </a:r>
            <a:r>
              <a:rPr lang="en-US" sz="4400" b="0" dirty="0"/>
              <a:t> </a:t>
            </a:r>
            <a:r>
              <a:rPr lang="en-US" sz="4400" b="0" dirty="0" err="1"/>
              <a:t>massa</a:t>
            </a:r>
            <a:r>
              <a:rPr lang="en-US" sz="4400" b="0" dirty="0"/>
              <a:t> non </a:t>
            </a:r>
            <a:r>
              <a:rPr lang="en-US" sz="4400" b="0" dirty="0" err="1"/>
              <a:t>sagittis</a:t>
            </a:r>
            <a:r>
              <a:rPr lang="en-US" sz="4400" b="0" dirty="0"/>
              <a:t>. </a:t>
            </a:r>
            <a:r>
              <a:rPr lang="en-US" sz="4400" b="0" dirty="0" err="1"/>
              <a:t>Praesent</a:t>
            </a:r>
            <a:r>
              <a:rPr lang="en-US" sz="4400" b="0" dirty="0"/>
              <a:t> vitae </a:t>
            </a:r>
            <a:r>
              <a:rPr lang="en-US" sz="4400" b="0" dirty="0" err="1"/>
              <a:t>est</a:t>
            </a:r>
            <a:r>
              <a:rPr lang="en-US" sz="4400" b="0" dirty="0"/>
              <a:t> </a:t>
            </a:r>
            <a:r>
              <a:rPr lang="en-US" sz="4400" b="0" dirty="0" err="1"/>
              <a:t>elit</a:t>
            </a:r>
            <a:r>
              <a:rPr lang="en-US" sz="4400" b="0" dirty="0"/>
              <a:t>. </a:t>
            </a:r>
            <a:r>
              <a:rPr lang="en-US" sz="4400" b="0" dirty="0" err="1"/>
              <a:t>Lorem</a:t>
            </a:r>
            <a:r>
              <a:rPr lang="en-US" sz="4400" b="0" dirty="0"/>
              <a:t> </a:t>
            </a:r>
            <a:r>
              <a:rPr lang="en-US" sz="4400" b="0" dirty="0" err="1"/>
              <a:t>ipsum</a:t>
            </a:r>
            <a:r>
              <a:rPr lang="en-US" sz="4400" b="0" dirty="0"/>
              <a:t> dolor sit </a:t>
            </a:r>
            <a:r>
              <a:rPr lang="en-US" sz="4400" b="0" dirty="0" err="1"/>
              <a:t>amet</a:t>
            </a:r>
            <a:r>
              <a:rPr lang="en-US" sz="4400" b="0" dirty="0"/>
              <a:t>, </a:t>
            </a:r>
            <a:r>
              <a:rPr lang="en-US" sz="4400" b="0" dirty="0" err="1"/>
              <a:t>consectetur</a:t>
            </a:r>
            <a:r>
              <a:rPr lang="en-US" sz="4400" b="0" dirty="0"/>
              <a:t> </a:t>
            </a:r>
            <a:r>
              <a:rPr lang="en-US" sz="4400" b="0" dirty="0" err="1"/>
              <a:t>adipiscing</a:t>
            </a:r>
            <a:r>
              <a:rPr lang="en-US" sz="4400" b="0" dirty="0"/>
              <a:t> </a:t>
            </a:r>
            <a:r>
              <a:rPr lang="en-US" sz="4400" b="0" dirty="0" err="1"/>
              <a:t>elit</a:t>
            </a:r>
            <a:r>
              <a:rPr lang="en-US" sz="4400" b="0" dirty="0"/>
              <a:t>. </a:t>
            </a:r>
            <a:r>
              <a:rPr lang="en-US" sz="4400" b="0" dirty="0" err="1"/>
              <a:t>Mauris</a:t>
            </a:r>
            <a:r>
              <a:rPr lang="en-US" sz="4400" b="0" dirty="0"/>
              <a:t> vitae </a:t>
            </a:r>
            <a:r>
              <a:rPr lang="en-US" sz="4400" b="0" dirty="0" err="1"/>
              <a:t>turpis</a:t>
            </a:r>
            <a:r>
              <a:rPr lang="en-US" sz="4400" b="0" dirty="0"/>
              <a:t> </a:t>
            </a:r>
            <a:r>
              <a:rPr lang="en-US" sz="4400" b="0" dirty="0" err="1"/>
              <a:t>diam</a:t>
            </a:r>
            <a:r>
              <a:rPr lang="en-US" sz="4400" b="0" dirty="0"/>
              <a:t>, et semper </a:t>
            </a:r>
            <a:r>
              <a:rPr lang="en-US" sz="4400" b="0" dirty="0" err="1"/>
              <a:t>odio</a:t>
            </a:r>
            <a:r>
              <a:rPr lang="en-US" sz="4400" b="0" dirty="0"/>
              <a:t>. </a:t>
            </a:r>
            <a:r>
              <a:rPr lang="en-US" sz="4400" b="0" dirty="0" err="1"/>
              <a:t>Nulla</a:t>
            </a:r>
            <a:r>
              <a:rPr lang="en-US" sz="4400" b="0" dirty="0"/>
              <a:t> </a:t>
            </a:r>
            <a:r>
              <a:rPr lang="en-US" sz="4400" b="0" dirty="0" err="1"/>
              <a:t>facilisis</a:t>
            </a:r>
            <a:r>
              <a:rPr lang="en-US" sz="4400" b="0" dirty="0"/>
              <a:t> </a:t>
            </a:r>
            <a:r>
              <a:rPr lang="en-US" sz="4400" b="0" dirty="0" err="1"/>
              <a:t>gravida</a:t>
            </a:r>
            <a:r>
              <a:rPr lang="en-US" sz="4400" b="0" dirty="0"/>
              <a:t> </a:t>
            </a:r>
            <a:r>
              <a:rPr lang="en-US" sz="4400" b="0" dirty="0" err="1"/>
              <a:t>libero</a:t>
            </a:r>
            <a:r>
              <a:rPr lang="en-US" sz="4400" b="0" dirty="0"/>
              <a:t> non </a:t>
            </a:r>
            <a:r>
              <a:rPr lang="en-US" sz="4400" b="0" dirty="0" err="1"/>
              <a:t>egestas</a:t>
            </a:r>
            <a:r>
              <a:rPr lang="en-US" sz="4400" b="0" dirty="0"/>
              <a:t>. </a:t>
            </a:r>
            <a:r>
              <a:rPr lang="en-US" sz="4400" b="0" dirty="0" err="1"/>
              <a:t>Etiam</a:t>
            </a:r>
            <a:r>
              <a:rPr lang="en-US" sz="4400" b="0" dirty="0"/>
              <a:t> </a:t>
            </a:r>
            <a:r>
              <a:rPr lang="en-US" sz="4400" b="0" dirty="0" err="1"/>
              <a:t>quis</a:t>
            </a:r>
            <a:r>
              <a:rPr lang="en-US" sz="4400" b="0" dirty="0"/>
              <a:t> </a:t>
            </a:r>
            <a:r>
              <a:rPr lang="en-US" sz="4400" b="0" dirty="0" err="1"/>
              <a:t>sem</a:t>
            </a:r>
            <a:r>
              <a:rPr lang="en-US" sz="4400" b="0" dirty="0"/>
              <a:t> </a:t>
            </a:r>
            <a:r>
              <a:rPr lang="en-US" sz="4400" b="0" dirty="0" err="1"/>
              <a:t>nibh</a:t>
            </a:r>
            <a:r>
              <a:rPr lang="en-US" sz="4400" b="0" dirty="0"/>
              <a:t>, </a:t>
            </a:r>
            <a:r>
              <a:rPr lang="en-US" sz="4400" b="0" dirty="0" err="1"/>
              <a:t>vel</a:t>
            </a:r>
            <a:r>
              <a:rPr lang="en-US" sz="4400" b="0" dirty="0"/>
              <a:t> </a:t>
            </a:r>
            <a:r>
              <a:rPr lang="en-US" sz="4400" b="0" dirty="0" err="1"/>
              <a:t>tincidunt</a:t>
            </a:r>
            <a:r>
              <a:rPr lang="en-US" sz="4400" b="0" dirty="0"/>
              <a:t> </a:t>
            </a:r>
            <a:r>
              <a:rPr lang="en-US" sz="4400" b="0" dirty="0" err="1"/>
              <a:t>erat</a:t>
            </a:r>
            <a:r>
              <a:rPr lang="en-US" sz="4400" b="0" dirty="0"/>
              <a:t>. </a:t>
            </a:r>
          </a:p>
          <a:p>
            <a:r>
              <a:rPr lang="en-US" sz="4400" b="0" dirty="0"/>
              <a:t> </a:t>
            </a:r>
          </a:p>
          <a:p>
            <a:endParaRPr lang="en-US" sz="4400" b="0" dirty="0"/>
          </a:p>
        </p:txBody>
      </p:sp>
      <p:sp>
        <p:nvSpPr>
          <p:cNvPr id="24" name="Rectangle 3373"/>
          <p:cNvSpPr>
            <a:spLocks noChangeArrowheads="1"/>
          </p:cNvSpPr>
          <p:nvPr/>
        </p:nvSpPr>
        <p:spPr bwMode="auto">
          <a:xfrm>
            <a:off x="711199" y="6444722"/>
            <a:ext cx="11957050" cy="960120"/>
          </a:xfrm>
          <a:prstGeom prst="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ctr" defTabSz="953869" eaLnBrk="0" hangingPunct="0"/>
            <a:r>
              <a:rPr lang="en-US" sz="5400" b="1" dirty="0">
                <a:solidFill>
                  <a:schemeClr val="bg1"/>
                </a:solidFill>
                <a:latin typeface="Calibri" pitchFamily="34" charset="0"/>
              </a:rPr>
              <a:t>ABSTRACT</a:t>
            </a:r>
          </a:p>
        </p:txBody>
      </p:sp>
      <p:sp>
        <p:nvSpPr>
          <p:cNvPr id="2063" name="Text Box 848"/>
          <p:cNvSpPr txBox="1">
            <a:spLocks noChangeArrowheads="1"/>
          </p:cNvSpPr>
          <p:nvPr/>
        </p:nvSpPr>
        <p:spPr bwMode="auto">
          <a:xfrm>
            <a:off x="38837937" y="28097056"/>
            <a:ext cx="11612880" cy="9297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02" tIns="47701" rIns="95402" bIns="47701"/>
          <a:lstStyle>
            <a:defPPr>
              <a:defRPr lang="en-US"/>
            </a:defPPr>
            <a:lvl1pPr algn="just" eaLnBrk="1" hangingPunct="1">
              <a:spcBef>
                <a:spcPts val="600"/>
              </a:spcBef>
              <a:spcAft>
                <a:spcPts val="600"/>
              </a:spcAft>
              <a:defRPr sz="3800" b="0">
                <a:latin typeface="Calibri" charset="0"/>
              </a:defRPr>
            </a:lvl1pPr>
            <a:lvl2pPr marL="742950" indent="-285750" eaLnBrk="0" hangingPunct="0">
              <a:defRPr sz="1600"/>
            </a:lvl2pPr>
            <a:lvl3pPr marL="1143000" indent="-228600" eaLnBrk="0" hangingPunct="0">
              <a:defRPr sz="1600"/>
            </a:lvl3pPr>
            <a:lvl4pPr marL="1600200" indent="-228600" eaLnBrk="0" hangingPunct="0">
              <a:defRPr sz="1600"/>
            </a:lvl4pPr>
            <a:lvl5pPr marL="2057400" indent="-228600" eaLnBrk="0" hangingPunct="0">
              <a:defRPr sz="16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pPr marL="571500" lvl="1" indent="-571500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4400" dirty="0" err="1">
                <a:latin typeface="Calibri" panose="020F0502020204030204" pitchFamily="34" charset="0"/>
              </a:rPr>
              <a:t>Suspendisse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purus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mauris</a:t>
            </a:r>
            <a:r>
              <a:rPr lang="en-US" sz="4400" dirty="0">
                <a:latin typeface="Calibri" panose="020F0502020204030204" pitchFamily="34" charset="0"/>
              </a:rPr>
              <a:t>, </a:t>
            </a:r>
            <a:r>
              <a:rPr lang="en-US" sz="4400" dirty="0" err="1">
                <a:latin typeface="Calibri" panose="020F0502020204030204" pitchFamily="34" charset="0"/>
              </a:rPr>
              <a:t>viverra</a:t>
            </a:r>
            <a:r>
              <a:rPr lang="en-US" sz="4400" dirty="0">
                <a:latin typeface="Calibri" panose="020F0502020204030204" pitchFamily="34" charset="0"/>
              </a:rPr>
              <a:t> id </a:t>
            </a:r>
            <a:r>
              <a:rPr lang="en-US" sz="4400" dirty="0" err="1">
                <a:latin typeface="Calibri" panose="020F0502020204030204" pitchFamily="34" charset="0"/>
              </a:rPr>
              <a:t>mollis</a:t>
            </a:r>
            <a:r>
              <a:rPr lang="en-US" sz="4400" dirty="0">
                <a:latin typeface="Calibri" panose="020F0502020204030204" pitchFamily="34" charset="0"/>
              </a:rPr>
              <a:t> at, </a:t>
            </a:r>
            <a:r>
              <a:rPr lang="en-US" sz="4400" dirty="0" err="1">
                <a:latin typeface="Calibri" panose="020F0502020204030204" pitchFamily="34" charset="0"/>
              </a:rPr>
              <a:t>hendrerit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ut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libero</a:t>
            </a:r>
            <a:r>
              <a:rPr lang="en-US" sz="4400" dirty="0">
                <a:latin typeface="Calibri" panose="020F0502020204030204" pitchFamily="34" charset="0"/>
              </a:rPr>
              <a:t>. </a:t>
            </a:r>
            <a:r>
              <a:rPr lang="en-US" sz="4400" dirty="0" err="1">
                <a:latin typeface="Calibri" panose="020F0502020204030204" pitchFamily="34" charset="0"/>
              </a:rPr>
              <a:t>Aliquam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odio</a:t>
            </a:r>
            <a:r>
              <a:rPr lang="en-US" sz="4400" dirty="0">
                <a:latin typeface="Calibri" panose="020F0502020204030204" pitchFamily="34" charset="0"/>
              </a:rPr>
              <a:t> mi, </a:t>
            </a:r>
            <a:r>
              <a:rPr lang="en-US" sz="4400" dirty="0" err="1">
                <a:latin typeface="Calibri" panose="020F0502020204030204" pitchFamily="34" charset="0"/>
              </a:rPr>
              <a:t>ultricies</a:t>
            </a:r>
            <a:r>
              <a:rPr lang="en-US" sz="4400" dirty="0">
                <a:latin typeface="Calibri" panose="020F0502020204030204" pitchFamily="34" charset="0"/>
              </a:rPr>
              <a:t> vitae </a:t>
            </a:r>
            <a:r>
              <a:rPr lang="en-US" sz="4400" dirty="0" err="1">
                <a:latin typeface="Calibri" panose="020F0502020204030204" pitchFamily="34" charset="0"/>
              </a:rPr>
              <a:t>auctor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sed</a:t>
            </a:r>
            <a:r>
              <a:rPr lang="en-US" sz="4400" dirty="0">
                <a:latin typeface="Calibri" panose="020F0502020204030204" pitchFamily="34" charset="0"/>
              </a:rPr>
              <a:t>, </a:t>
            </a:r>
            <a:r>
              <a:rPr lang="en-US" sz="4400" dirty="0" err="1">
                <a:latin typeface="Calibri" panose="020F0502020204030204" pitchFamily="34" charset="0"/>
              </a:rPr>
              <a:t>tempor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eu</a:t>
            </a:r>
            <a:r>
              <a:rPr lang="en-US" sz="4400" dirty="0">
                <a:latin typeface="Calibri" panose="020F0502020204030204" pitchFamily="34" charset="0"/>
              </a:rPr>
              <a:t> est. </a:t>
            </a:r>
            <a:r>
              <a:rPr lang="en-US" sz="4400" dirty="0" err="1">
                <a:latin typeface="Calibri" panose="020F0502020204030204" pitchFamily="34" charset="0"/>
              </a:rPr>
              <a:t>Quisque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nibh</a:t>
            </a:r>
            <a:r>
              <a:rPr lang="en-US" sz="4400" dirty="0">
                <a:latin typeface="Calibri" panose="020F0502020204030204" pitchFamily="34" charset="0"/>
              </a:rPr>
              <a:t> nisi, </a:t>
            </a:r>
            <a:r>
              <a:rPr lang="en-US" sz="4400" dirty="0" err="1">
                <a:latin typeface="Calibri" panose="020F0502020204030204" pitchFamily="34" charset="0"/>
              </a:rPr>
              <a:t>hendrerit</a:t>
            </a:r>
            <a:r>
              <a:rPr lang="en-US" sz="4400" dirty="0">
                <a:latin typeface="Calibri" panose="020F0502020204030204" pitchFamily="34" charset="0"/>
              </a:rPr>
              <a:t> non </a:t>
            </a:r>
            <a:r>
              <a:rPr lang="en-US" sz="4400" dirty="0" err="1">
                <a:latin typeface="Calibri" panose="020F0502020204030204" pitchFamily="34" charset="0"/>
              </a:rPr>
              <a:t>ultricies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vel</a:t>
            </a:r>
            <a:r>
              <a:rPr lang="en-US" sz="4400" dirty="0">
                <a:latin typeface="Calibri" panose="020F0502020204030204" pitchFamily="34" charset="0"/>
              </a:rPr>
              <a:t>, </a:t>
            </a:r>
            <a:r>
              <a:rPr lang="en-US" sz="4400" dirty="0" err="1">
                <a:latin typeface="Calibri" panose="020F0502020204030204" pitchFamily="34" charset="0"/>
              </a:rPr>
              <a:t>dignissim</a:t>
            </a:r>
            <a:r>
              <a:rPr lang="en-US" sz="4400" dirty="0">
                <a:latin typeface="Calibri" panose="020F0502020204030204" pitchFamily="34" charset="0"/>
              </a:rPr>
              <a:t> vitae sem. </a:t>
            </a:r>
          </a:p>
          <a:p>
            <a:pPr marL="571500" lvl="1" indent="-571500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4400" dirty="0" err="1">
                <a:latin typeface="Calibri" panose="020F0502020204030204" pitchFamily="34" charset="0"/>
              </a:rPr>
              <a:t>Pellentesque</a:t>
            </a:r>
            <a:r>
              <a:rPr lang="en-US" sz="4400" dirty="0">
                <a:latin typeface="Calibri" panose="020F0502020204030204" pitchFamily="34" charset="0"/>
              </a:rPr>
              <a:t> habitant </a:t>
            </a:r>
            <a:r>
              <a:rPr lang="en-US" sz="4400" dirty="0" err="1">
                <a:latin typeface="Calibri" panose="020F0502020204030204" pitchFamily="34" charset="0"/>
              </a:rPr>
              <a:t>morbi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tristique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senectus</a:t>
            </a:r>
            <a:r>
              <a:rPr lang="en-US" sz="4400" dirty="0">
                <a:latin typeface="Calibri" panose="020F0502020204030204" pitchFamily="34" charset="0"/>
              </a:rPr>
              <a:t> et </a:t>
            </a:r>
            <a:r>
              <a:rPr lang="en-US" sz="4400" dirty="0" err="1">
                <a:latin typeface="Calibri" panose="020F0502020204030204" pitchFamily="34" charset="0"/>
              </a:rPr>
              <a:t>netus</a:t>
            </a:r>
            <a:r>
              <a:rPr lang="en-US" sz="4400" dirty="0">
                <a:latin typeface="Calibri" panose="020F0502020204030204" pitchFamily="34" charset="0"/>
              </a:rPr>
              <a:t> et </a:t>
            </a:r>
            <a:r>
              <a:rPr lang="en-US" sz="4400" dirty="0" err="1">
                <a:latin typeface="Calibri" panose="020F0502020204030204" pitchFamily="34" charset="0"/>
              </a:rPr>
              <a:t>malesuada</a:t>
            </a:r>
            <a:r>
              <a:rPr lang="en-US" sz="4400" dirty="0">
                <a:latin typeface="Calibri" panose="020F0502020204030204" pitchFamily="34" charset="0"/>
              </a:rPr>
              <a:t> fames ac </a:t>
            </a:r>
            <a:r>
              <a:rPr lang="en-US" sz="4400" dirty="0" err="1">
                <a:latin typeface="Calibri" panose="020F0502020204030204" pitchFamily="34" charset="0"/>
              </a:rPr>
              <a:t>turpis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egestas</a:t>
            </a:r>
            <a:r>
              <a:rPr lang="en-US" sz="4400" dirty="0">
                <a:latin typeface="Calibri" panose="020F0502020204030204" pitchFamily="34" charset="0"/>
              </a:rPr>
              <a:t>. </a:t>
            </a:r>
            <a:r>
              <a:rPr lang="en-US" sz="4400" dirty="0" err="1">
                <a:latin typeface="Calibri" panose="020F0502020204030204" pitchFamily="34" charset="0"/>
              </a:rPr>
              <a:t>Vestibulum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ut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leo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eros</a:t>
            </a:r>
            <a:r>
              <a:rPr lang="en-US" sz="4400" dirty="0">
                <a:latin typeface="Calibri" panose="020F0502020204030204" pitchFamily="34" charset="0"/>
              </a:rPr>
              <a:t>. </a:t>
            </a:r>
            <a:r>
              <a:rPr lang="en-US" sz="4400" dirty="0" err="1">
                <a:latin typeface="Calibri" panose="020F0502020204030204" pitchFamily="34" charset="0"/>
              </a:rPr>
              <a:t>Donec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facilisis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euismod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orci</a:t>
            </a:r>
            <a:r>
              <a:rPr lang="en-US" sz="4400" dirty="0">
                <a:latin typeface="Calibri" panose="020F0502020204030204" pitchFamily="34" charset="0"/>
              </a:rPr>
              <a:t>, et </a:t>
            </a:r>
            <a:r>
              <a:rPr lang="en-US" sz="4400" dirty="0" err="1">
                <a:latin typeface="Calibri" panose="020F0502020204030204" pitchFamily="34" charset="0"/>
              </a:rPr>
              <a:t>rhoncus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velit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accumsan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eu</a:t>
            </a:r>
            <a:r>
              <a:rPr lang="en-US" sz="4400" dirty="0">
                <a:latin typeface="Calibri" panose="020F0502020204030204" pitchFamily="34" charset="0"/>
              </a:rPr>
              <a:t>. </a:t>
            </a:r>
          </a:p>
          <a:p>
            <a:pPr marL="571500" lvl="1" indent="-571500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4400" dirty="0" err="1">
                <a:latin typeface="Calibri" panose="020F0502020204030204" pitchFamily="34" charset="0"/>
              </a:rPr>
              <a:t>Mattis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urna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nec</a:t>
            </a:r>
            <a:r>
              <a:rPr lang="en-US" sz="4400" dirty="0">
                <a:latin typeface="Calibri" panose="020F0502020204030204" pitchFamily="34" charset="0"/>
              </a:rPr>
              <a:t> tempus. </a:t>
            </a:r>
            <a:r>
              <a:rPr lang="en-US" sz="4400" dirty="0" err="1">
                <a:latin typeface="Calibri" panose="020F0502020204030204" pitchFamily="34" charset="0"/>
              </a:rPr>
              <a:t>Quisque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aliquet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orci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eget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libero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luctus</a:t>
            </a:r>
            <a:r>
              <a:rPr lang="en-US" sz="4400" dirty="0">
                <a:latin typeface="Calibri" panose="020F0502020204030204" pitchFamily="34" charset="0"/>
              </a:rPr>
              <a:t> a </a:t>
            </a:r>
            <a:r>
              <a:rPr lang="en-US" sz="4400" dirty="0" err="1">
                <a:latin typeface="Calibri" panose="020F0502020204030204" pitchFamily="34" charset="0"/>
              </a:rPr>
              <a:t>sagittis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elit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blandit</a:t>
            </a:r>
            <a:r>
              <a:rPr lang="en-US" sz="4400" dirty="0">
                <a:latin typeface="Calibri" panose="020F0502020204030204" pitchFamily="34" charset="0"/>
              </a:rPr>
              <a:t>. </a:t>
            </a:r>
            <a:r>
              <a:rPr lang="en-US" sz="4400" dirty="0" err="1">
                <a:latin typeface="Calibri" panose="020F0502020204030204" pitchFamily="34" charset="0"/>
              </a:rPr>
              <a:t>Aliquam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eget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felis</a:t>
            </a:r>
            <a:r>
              <a:rPr lang="en-US" sz="4400" dirty="0">
                <a:latin typeface="Calibri" panose="020F0502020204030204" pitchFamily="34" charset="0"/>
              </a:rPr>
              <a:t> dolor, </a:t>
            </a:r>
            <a:r>
              <a:rPr lang="en-US" sz="4400" dirty="0" err="1">
                <a:latin typeface="Calibri" panose="020F0502020204030204" pitchFamily="34" charset="0"/>
              </a:rPr>
              <a:t>ut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feugiat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felis</a:t>
            </a:r>
            <a:r>
              <a:rPr lang="en-US" sz="4400" dirty="0">
                <a:latin typeface="Calibri" panose="020F0502020204030204" pitchFamily="34" charset="0"/>
              </a:rPr>
              <a:t>. </a:t>
            </a:r>
            <a:r>
              <a:rPr lang="en-US" sz="4400" dirty="0" err="1">
                <a:latin typeface="Calibri" panose="020F0502020204030204" pitchFamily="34" charset="0"/>
              </a:rPr>
              <a:t>Curabitur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euismod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aliquam</a:t>
            </a:r>
            <a:r>
              <a:rPr lang="en-US" sz="4400" dirty="0">
                <a:latin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</a:rPr>
              <a:t>consequat</a:t>
            </a:r>
            <a:r>
              <a:rPr lang="en-US" sz="4400">
                <a:latin typeface="Calibri" panose="020F0502020204030204" pitchFamily="34" charset="0"/>
              </a:rPr>
              <a:t>. </a:t>
            </a:r>
            <a:endParaRPr lang="en-US" sz="4400" dirty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Calibri" panose="020F0502020204030204" pitchFamily="34" charset="0"/>
            </a:endParaRPr>
          </a:p>
        </p:txBody>
      </p:sp>
      <p:sp>
        <p:nvSpPr>
          <p:cNvPr id="25" name="Rectangle 3373"/>
          <p:cNvSpPr>
            <a:spLocks noChangeArrowheads="1"/>
          </p:cNvSpPr>
          <p:nvPr/>
        </p:nvSpPr>
        <p:spPr bwMode="auto">
          <a:xfrm>
            <a:off x="711199" y="26774362"/>
            <a:ext cx="11957050" cy="960120"/>
          </a:xfrm>
          <a:prstGeom prst="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ctr" defTabSz="953869" eaLnBrk="0" hangingPunct="0"/>
            <a:r>
              <a:rPr lang="en-US" sz="5400" b="1" dirty="0">
                <a:solidFill>
                  <a:schemeClr val="bg1"/>
                </a:solidFill>
                <a:latin typeface="Calibri" pitchFamily="34" charset="0"/>
              </a:rPr>
              <a:t>BACKGROUND</a:t>
            </a:r>
          </a:p>
        </p:txBody>
      </p:sp>
      <p:sp>
        <p:nvSpPr>
          <p:cNvPr id="30" name="Rectangle 3373"/>
          <p:cNvSpPr>
            <a:spLocks noChangeArrowheads="1"/>
          </p:cNvSpPr>
          <p:nvPr/>
        </p:nvSpPr>
        <p:spPr bwMode="auto">
          <a:xfrm>
            <a:off x="13665201" y="6444722"/>
            <a:ext cx="11957050" cy="960120"/>
          </a:xfrm>
          <a:prstGeom prst="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ctr" defTabSz="953869" eaLnBrk="0" hangingPunct="0"/>
            <a:r>
              <a:rPr lang="en-US" sz="5400" b="1" dirty="0">
                <a:solidFill>
                  <a:schemeClr val="bg1"/>
                </a:solidFill>
                <a:latin typeface="Calibri" pitchFamily="34" charset="0"/>
              </a:rPr>
              <a:t>OBJECTIVE</a:t>
            </a:r>
          </a:p>
        </p:txBody>
      </p:sp>
      <p:sp>
        <p:nvSpPr>
          <p:cNvPr id="3089" name="Text Box 848"/>
          <p:cNvSpPr txBox="1">
            <a:spLocks noChangeArrowheads="1"/>
          </p:cNvSpPr>
          <p:nvPr/>
        </p:nvSpPr>
        <p:spPr bwMode="auto">
          <a:xfrm>
            <a:off x="13665201" y="7523165"/>
            <a:ext cx="11960352" cy="2342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02" tIns="47701" rIns="95402" bIns="47701"/>
          <a:lstStyle>
            <a:defPPr>
              <a:defRPr lang="en-US"/>
            </a:defPPr>
            <a:lvl1pPr algn="just" eaLnBrk="1" hangingPunct="1">
              <a:spcBef>
                <a:spcPts val="600"/>
              </a:spcBef>
              <a:spcAft>
                <a:spcPts val="600"/>
              </a:spcAft>
              <a:defRPr sz="3800" b="0">
                <a:latin typeface="Calibri" charset="0"/>
              </a:defRPr>
            </a:lvl1pPr>
            <a:lvl2pPr marL="742950" indent="-285750" eaLnBrk="0" hangingPunct="0">
              <a:defRPr sz="1600"/>
            </a:lvl2pPr>
            <a:lvl3pPr marL="1143000" indent="-228600" eaLnBrk="0" hangingPunct="0">
              <a:defRPr sz="1600"/>
            </a:lvl3pPr>
            <a:lvl4pPr marL="1600200" indent="-228600" eaLnBrk="0" hangingPunct="0">
              <a:defRPr sz="1600"/>
            </a:lvl4pPr>
            <a:lvl5pPr marL="2057400" indent="-228600" eaLnBrk="0" hangingPunct="0">
              <a:defRPr sz="16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r>
              <a:rPr lang="en-US" sz="4400" dirty="0" err="1"/>
              <a:t>Cras</a:t>
            </a:r>
            <a:r>
              <a:rPr lang="en-US" sz="4400" dirty="0"/>
              <a:t> </a:t>
            </a:r>
            <a:r>
              <a:rPr lang="en-US" sz="4400" dirty="0" err="1"/>
              <a:t>hendrerit</a:t>
            </a:r>
            <a:r>
              <a:rPr lang="en-US" sz="4400" dirty="0"/>
              <a:t> </a:t>
            </a:r>
            <a:r>
              <a:rPr lang="en-US" sz="4400" dirty="0" err="1"/>
              <a:t>blandit</a:t>
            </a:r>
            <a:r>
              <a:rPr lang="en-US" sz="4400" dirty="0"/>
              <a:t> </a:t>
            </a:r>
            <a:r>
              <a:rPr lang="en-US" sz="4400" dirty="0" err="1"/>
              <a:t>libero</a:t>
            </a:r>
            <a:r>
              <a:rPr lang="en-US" sz="4400" dirty="0"/>
              <a:t> non </a:t>
            </a:r>
            <a:r>
              <a:rPr lang="en-US" sz="4400" dirty="0" err="1"/>
              <a:t>sagittis</a:t>
            </a:r>
            <a:r>
              <a:rPr lang="en-US" sz="4400" dirty="0"/>
              <a:t>. </a:t>
            </a:r>
            <a:r>
              <a:rPr lang="en-US" sz="4400" dirty="0" err="1"/>
              <a:t>Donec</a:t>
            </a:r>
            <a:r>
              <a:rPr lang="en-US" sz="4400" dirty="0"/>
              <a:t> </a:t>
            </a:r>
            <a:r>
              <a:rPr lang="en-US" sz="4400" dirty="0" err="1"/>
              <a:t>placerat</a:t>
            </a:r>
            <a:r>
              <a:rPr lang="en-US" sz="4400" dirty="0"/>
              <a:t> </a:t>
            </a:r>
            <a:r>
              <a:rPr lang="en-US" sz="4400" dirty="0" err="1"/>
              <a:t>nibh</a:t>
            </a:r>
            <a:r>
              <a:rPr lang="en-US" sz="4400" dirty="0"/>
              <a:t> </a:t>
            </a:r>
            <a:r>
              <a:rPr lang="en-US" sz="4400" dirty="0" err="1"/>
              <a:t>sed</a:t>
            </a:r>
            <a:r>
              <a:rPr lang="en-US" sz="4400" dirty="0"/>
              <a:t> </a:t>
            </a:r>
            <a:r>
              <a:rPr lang="en-US" sz="4400" dirty="0" err="1"/>
              <a:t>risus</a:t>
            </a:r>
            <a:r>
              <a:rPr lang="en-US" sz="4400" dirty="0"/>
              <a:t> tempus </a:t>
            </a:r>
            <a:r>
              <a:rPr lang="en-US" sz="4400" dirty="0" err="1"/>
              <a:t>tristique</a:t>
            </a:r>
            <a:r>
              <a:rPr lang="en-US" sz="4400" dirty="0"/>
              <a:t>. </a:t>
            </a:r>
            <a:r>
              <a:rPr lang="en-US" sz="4400" dirty="0" err="1"/>
              <a:t>Ipsa</a:t>
            </a:r>
            <a:r>
              <a:rPr lang="en-US" sz="4400" dirty="0"/>
              <a:t> </a:t>
            </a:r>
            <a:r>
              <a:rPr lang="en-US" sz="4400" dirty="0" err="1"/>
              <a:t>scientia</a:t>
            </a:r>
            <a:r>
              <a:rPr lang="en-US" sz="4400" dirty="0"/>
              <a:t> </a:t>
            </a:r>
            <a:r>
              <a:rPr lang="en-US" sz="4400" dirty="0" err="1"/>
              <a:t>potestas</a:t>
            </a:r>
            <a:r>
              <a:rPr lang="en-US" sz="4400" dirty="0"/>
              <a:t> est.</a:t>
            </a:r>
          </a:p>
          <a:p>
            <a:endParaRPr lang="en-US" sz="4400" dirty="0"/>
          </a:p>
          <a:p>
            <a:endParaRPr lang="en-US" sz="4400" dirty="0"/>
          </a:p>
          <a:p>
            <a:endParaRPr lang="en-US" sz="4400" dirty="0"/>
          </a:p>
          <a:p>
            <a:endParaRPr lang="en-US" sz="4400" dirty="0"/>
          </a:p>
          <a:p>
            <a:pPr lvl="1"/>
            <a:r>
              <a:rPr lang="en-US" sz="4400" dirty="0"/>
              <a:t> </a:t>
            </a:r>
          </a:p>
          <a:p>
            <a:endParaRPr lang="en-US" sz="4400" dirty="0"/>
          </a:p>
        </p:txBody>
      </p:sp>
      <p:sp>
        <p:nvSpPr>
          <p:cNvPr id="32" name="Rectangle 3373"/>
          <p:cNvSpPr>
            <a:spLocks noChangeArrowheads="1"/>
          </p:cNvSpPr>
          <p:nvPr/>
        </p:nvSpPr>
        <p:spPr bwMode="auto">
          <a:xfrm>
            <a:off x="26446480" y="6444722"/>
            <a:ext cx="24048720" cy="960120"/>
          </a:xfrm>
          <a:prstGeom prst="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ctr" defTabSz="953869" eaLnBrk="0" hangingPunct="0"/>
            <a:r>
              <a:rPr lang="en-US" sz="5400" b="1">
                <a:solidFill>
                  <a:schemeClr val="bg1"/>
                </a:solidFill>
                <a:latin typeface="Calibri" pitchFamily="34" charset="0"/>
              </a:rPr>
              <a:t>RESULTS</a:t>
            </a:r>
            <a:endParaRPr lang="en-US" sz="5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3" name="Rectangle 3373"/>
          <p:cNvSpPr>
            <a:spLocks noChangeArrowheads="1"/>
          </p:cNvSpPr>
          <p:nvPr/>
        </p:nvSpPr>
        <p:spPr bwMode="auto">
          <a:xfrm>
            <a:off x="38837937" y="27048581"/>
            <a:ext cx="11612880" cy="960120"/>
          </a:xfrm>
          <a:prstGeom prst="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ctr" defTabSz="953869" eaLnBrk="0" hangingPunct="0"/>
            <a:r>
              <a:rPr lang="en-US" sz="5400" b="1">
                <a:solidFill>
                  <a:schemeClr val="bg1"/>
                </a:solidFill>
                <a:latin typeface="Calibri" pitchFamily="34" charset="0"/>
              </a:rPr>
              <a:t>CONCLUSIONS</a:t>
            </a:r>
            <a:endParaRPr lang="en-US" sz="5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9734814"/>
              </p:ext>
            </p:extLst>
          </p:nvPr>
        </p:nvGraphicFramePr>
        <p:xfrm>
          <a:off x="26710570" y="8913076"/>
          <a:ext cx="11247120" cy="132599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116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9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9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3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41492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itchFamily="34" charset="0"/>
                          <a:cs typeface="Times New Roman" pitchFamily="18" charset="0"/>
                        </a:rPr>
                        <a:t>Variable</a:t>
                      </a: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itchFamily="34" charset="0"/>
                        </a:rPr>
                        <a:t>Diabetics</a:t>
                      </a:r>
                    </a:p>
                    <a:p>
                      <a:pPr algn="ctr"/>
                      <a:r>
                        <a:rPr lang="en-US" sz="4000" dirty="0">
                          <a:latin typeface="Calibri" pitchFamily="34" charset="0"/>
                        </a:rPr>
                        <a:t>n</a:t>
                      </a:r>
                      <a:r>
                        <a:rPr lang="en-US" sz="4000" baseline="0" dirty="0">
                          <a:latin typeface="Calibri" pitchFamily="34" charset="0"/>
                        </a:rPr>
                        <a:t> = 66</a:t>
                      </a:r>
                      <a:endParaRPr lang="en-US" sz="40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itchFamily="34" charset="0"/>
                        </a:rPr>
                        <a:t>Non-Diabetics</a:t>
                      </a:r>
                    </a:p>
                    <a:p>
                      <a:pPr algn="ctr"/>
                      <a:r>
                        <a:rPr lang="en-US" sz="4000" dirty="0">
                          <a:latin typeface="Calibri" pitchFamily="34" charset="0"/>
                        </a:rPr>
                        <a:t>n</a:t>
                      </a:r>
                      <a:r>
                        <a:rPr lang="en-US" sz="4000" baseline="0" dirty="0">
                          <a:latin typeface="Calibri" pitchFamily="34" charset="0"/>
                        </a:rPr>
                        <a:t> = 110</a:t>
                      </a:r>
                      <a:endParaRPr lang="en-US" sz="40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itchFamily="34" charset="0"/>
                        </a:rPr>
                        <a:t>p</a:t>
                      </a:r>
                      <a:endParaRPr lang="en-US" sz="40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949">
                <a:tc>
                  <a:txBody>
                    <a:bodyPr/>
                    <a:lstStyle/>
                    <a:p>
                      <a:pPr algn="l"/>
                      <a:r>
                        <a:rPr lang="en-US" sz="3800" dirty="0">
                          <a:latin typeface="Calibri" pitchFamily="34" charset="0"/>
                        </a:rPr>
                        <a:t>Age (years)</a:t>
                      </a:r>
                      <a:endParaRPr lang="en-US" sz="3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</a:rPr>
                        <a:t>59.8 ± 11.7</a:t>
                      </a:r>
                      <a:endParaRPr lang="en-US" sz="3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  <a:cs typeface="Times New Roman" pitchFamily="18" charset="0"/>
                        </a:rPr>
                        <a:t>62.8</a:t>
                      </a:r>
                      <a:r>
                        <a:rPr lang="en-US" sz="3800" baseline="0" dirty="0"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dirty="0">
                          <a:latin typeface="Calibri" pitchFamily="34" charset="0"/>
                        </a:rPr>
                        <a:t>± 15</a:t>
                      </a:r>
                      <a:endParaRPr lang="en-US" sz="3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  <a:cs typeface="Times New Roman" pitchFamily="18" charset="0"/>
                        </a:rPr>
                        <a:t>0.140</a:t>
                      </a: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9348">
                <a:tc>
                  <a:txBody>
                    <a:bodyPr/>
                    <a:lstStyle/>
                    <a:p>
                      <a:pPr algn="l"/>
                      <a:r>
                        <a:rPr lang="en-US" sz="3800" dirty="0">
                          <a:latin typeface="Calibri" pitchFamily="34" charset="0"/>
                        </a:rPr>
                        <a:t>Male gender </a:t>
                      </a:r>
                      <a:endParaRPr lang="en-US" sz="3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</a:rPr>
                        <a:t>57.8%</a:t>
                      </a:r>
                      <a:endParaRPr lang="en-US" sz="3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  <a:cs typeface="Times New Roman" pitchFamily="18" charset="0"/>
                        </a:rPr>
                        <a:t>50.9%</a:t>
                      </a:r>
                    </a:p>
                  </a:txBody>
                  <a:tcPr marL="142254" marR="142254" marT="106638" marB="10663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  <a:cs typeface="Times New Roman" pitchFamily="18" charset="0"/>
                        </a:rPr>
                        <a:t>0.437</a:t>
                      </a:r>
                    </a:p>
                  </a:txBody>
                  <a:tcPr marL="142254" marR="142254" marT="106638" marB="10663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348">
                <a:tc>
                  <a:txBody>
                    <a:bodyPr/>
                    <a:lstStyle/>
                    <a:p>
                      <a:pPr algn="l"/>
                      <a:r>
                        <a:rPr lang="en-US" sz="3800" dirty="0">
                          <a:latin typeface="Calibri" pitchFamily="34" charset="0"/>
                        </a:rPr>
                        <a:t>Caucasian </a:t>
                      </a:r>
                      <a:endParaRPr lang="en-US" sz="3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</a:rPr>
                        <a:t>43.9%</a:t>
                      </a:r>
                      <a:endParaRPr lang="en-US" sz="3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  <a:cs typeface="Times New Roman" pitchFamily="18" charset="0"/>
                        </a:rPr>
                        <a:t>57.3%</a:t>
                      </a: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  <a:cs typeface="Times New Roman" pitchFamily="18" charset="0"/>
                        </a:rPr>
                        <a:t>0.090</a:t>
                      </a: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8949">
                <a:tc>
                  <a:txBody>
                    <a:bodyPr/>
                    <a:lstStyle/>
                    <a:p>
                      <a:pPr algn="l"/>
                      <a:r>
                        <a:rPr lang="en-US" sz="3800" baseline="0" dirty="0">
                          <a:latin typeface="Calibri" pitchFamily="34" charset="0"/>
                        </a:rPr>
                        <a:t>LOS before </a:t>
                      </a:r>
                      <a:r>
                        <a:rPr lang="en-US" sz="3800" baseline="0" dirty="0" err="1">
                          <a:latin typeface="Calibri" pitchFamily="34" charset="0"/>
                        </a:rPr>
                        <a:t>Cx</a:t>
                      </a:r>
                      <a:endParaRPr lang="en-US" sz="3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</a:rPr>
                        <a:t>18.7 ± 32.5</a:t>
                      </a:r>
                      <a:endParaRPr lang="en-US" sz="3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  <a:cs typeface="Times New Roman" pitchFamily="18" charset="0"/>
                        </a:rPr>
                        <a:t>20.7 </a:t>
                      </a:r>
                      <a:r>
                        <a:rPr lang="en-US" sz="3800" dirty="0">
                          <a:latin typeface="Calibri" pitchFamily="34" charset="0"/>
                        </a:rPr>
                        <a:t>± 35.1</a:t>
                      </a:r>
                      <a:r>
                        <a:rPr lang="en-US" sz="3800" dirty="0"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42254" marR="142254" marT="106638" marB="10663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  <a:cs typeface="Times New Roman" pitchFamily="18" charset="0"/>
                        </a:rPr>
                        <a:t>0.704</a:t>
                      </a:r>
                    </a:p>
                  </a:txBody>
                  <a:tcPr marL="142254" marR="142254" marT="106638" marB="10663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9348">
                <a:tc>
                  <a:txBody>
                    <a:bodyPr/>
                    <a:lstStyle/>
                    <a:p>
                      <a:pPr algn="l"/>
                      <a:r>
                        <a:rPr lang="en-US" sz="3800" dirty="0">
                          <a:latin typeface="Calibri" pitchFamily="34" charset="0"/>
                        </a:rPr>
                        <a:t>APACHE II</a:t>
                      </a:r>
                      <a:endParaRPr lang="en-US" sz="3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</a:rPr>
                        <a:t>13.4 ± 5.1</a:t>
                      </a:r>
                      <a:endParaRPr lang="en-US" sz="3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  <a:cs typeface="Times New Roman" pitchFamily="18" charset="0"/>
                        </a:rPr>
                        <a:t>13.8 </a:t>
                      </a:r>
                      <a:r>
                        <a:rPr lang="en-US" sz="3800" dirty="0">
                          <a:latin typeface="Calibri" pitchFamily="34" charset="0"/>
                        </a:rPr>
                        <a:t>± 7.6</a:t>
                      </a:r>
                      <a:endParaRPr lang="en-US" sz="3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>
                          <a:latin typeface="Calibri" pitchFamily="34" charset="0"/>
                          <a:cs typeface="Times New Roman" pitchFamily="18" charset="0"/>
                        </a:rPr>
                        <a:t>0.477</a:t>
                      </a:r>
                    </a:p>
                  </a:txBody>
                  <a:tcPr marL="142254" marR="142254" marT="106638" marB="106638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821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&gt; 1 active agent used</a:t>
                      </a:r>
                      <a:r>
                        <a:rPr lang="en-US" sz="3800" baseline="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empirically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24.2%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38.2%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0.069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410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Mortality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10.7%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22.7%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0.046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54003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Co-morbidities, n (%) 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4108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Cardiovascular</a:t>
                      </a:r>
                    </a:p>
                  </a:txBody>
                  <a:tcPr marL="284510" marR="113804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latin typeface="Calibri" pitchFamily="34" charset="0"/>
                          <a:ea typeface="Times New Roman"/>
                          <a:cs typeface="Times New Roman"/>
                        </a:rPr>
                        <a:t>60 (90.9)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82 (74.5)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0.010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64108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Respiratory</a:t>
                      </a:r>
                    </a:p>
                  </a:txBody>
                  <a:tcPr marL="284510" marR="113804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latin typeface="Calibri" pitchFamily="34" charset="0"/>
                          <a:ea typeface="Times New Roman"/>
                          <a:cs typeface="Times New Roman"/>
                        </a:rPr>
                        <a:t>13 (19.7)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17 (15.5)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0.536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64108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CNS</a:t>
                      </a:r>
                    </a:p>
                  </a:txBody>
                  <a:tcPr marL="284510" marR="113804" marT="0" marB="0" anchor="ctr"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16 (24.2)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11 (10.0)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0.017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864108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Renal</a:t>
                      </a:r>
                    </a:p>
                  </a:txBody>
                  <a:tcPr marL="284510" marR="113804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latin typeface="Calibri" pitchFamily="34" charset="0"/>
                          <a:ea typeface="Times New Roman"/>
                          <a:cs typeface="Times New Roman"/>
                        </a:rPr>
                        <a:t>36 (54.5)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28 (25.5)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&lt; 0.001</a:t>
                      </a:r>
                    </a:p>
                  </a:txBody>
                  <a:tcPr marL="106691" marR="10669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674915"/>
              </p:ext>
            </p:extLst>
          </p:nvPr>
        </p:nvGraphicFramePr>
        <p:xfrm>
          <a:off x="38837937" y="8827263"/>
          <a:ext cx="11571150" cy="43205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514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0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5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10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Variables</a:t>
                      </a:r>
                      <a:endParaRPr lang="en-US" sz="4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6680" marR="1066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dirty="0">
                          <a:latin typeface="Calibri" pitchFamily="34" charset="0"/>
                        </a:rPr>
                        <a:t>OR</a:t>
                      </a:r>
                      <a:r>
                        <a:rPr lang="en-US" sz="4000" baseline="0" dirty="0">
                          <a:latin typeface="Calibri" pitchFamily="34" charset="0"/>
                        </a:rPr>
                        <a:t> </a:t>
                      </a:r>
                      <a:r>
                        <a:rPr lang="en-US" sz="4000" dirty="0">
                          <a:latin typeface="Calibri" pitchFamily="34" charset="0"/>
                        </a:rPr>
                        <a:t>(95% CI)</a:t>
                      </a:r>
                    </a:p>
                  </a:txBody>
                  <a:tcPr marL="142240" marR="142240" marT="106558" marB="10655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dirty="0">
                          <a:latin typeface="Calibri" pitchFamily="34" charset="0"/>
                        </a:rPr>
                        <a:t>p</a:t>
                      </a:r>
                    </a:p>
                  </a:txBody>
                  <a:tcPr marL="142240" marR="142240" marT="106558" marB="10655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821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Baseline APACHE II score</a:t>
                      </a:r>
                    </a:p>
                  </a:txBody>
                  <a:tcPr marL="106680" marR="1066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1.089 (1.018-1.163)</a:t>
                      </a:r>
                    </a:p>
                  </a:txBody>
                  <a:tcPr marL="106680" marR="1066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0.013</a:t>
                      </a:r>
                    </a:p>
                  </a:txBody>
                  <a:tcPr marL="106680" marR="1066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821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Average BG48 &gt; 168 mg/</a:t>
                      </a:r>
                      <a:r>
                        <a:rPr lang="en-US" sz="3800" dirty="0" err="1">
                          <a:latin typeface="Calibri" pitchFamily="34" charset="0"/>
                          <a:ea typeface="Times New Roman"/>
                          <a:cs typeface="Times New Roman"/>
                        </a:rPr>
                        <a:t>dL</a:t>
                      </a:r>
                      <a:endParaRPr lang="en-US" sz="3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6680" marR="1066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6.310 (1.707-23.334)</a:t>
                      </a:r>
                    </a:p>
                  </a:txBody>
                  <a:tcPr marL="106680" marR="1066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0.006</a:t>
                      </a:r>
                    </a:p>
                  </a:txBody>
                  <a:tcPr marL="106680" marR="1066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54" name="TextBox 45"/>
          <p:cNvSpPr txBox="1">
            <a:spLocks noChangeArrowheads="1"/>
          </p:cNvSpPr>
          <p:nvPr/>
        </p:nvSpPr>
        <p:spPr bwMode="auto">
          <a:xfrm>
            <a:off x="38837937" y="13543070"/>
            <a:ext cx="11612880" cy="3703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62553" tIns="81276" rIns="162553" bIns="81276">
            <a:spAutoFit/>
          </a:bodyPr>
          <a:lstStyle>
            <a:lvl1pPr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457200" lvl="1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tabLst>
                <a:tab pos="481013" algn="l"/>
              </a:tabLst>
            </a:pPr>
            <a:r>
              <a:rPr lang="en-US" sz="4400" dirty="0" err="1">
                <a:latin typeface="Calibri" charset="0"/>
                <a:ea typeface="ＭＳ Ｐゴシック" charset="0"/>
              </a:rPr>
              <a:t>Suspendisse</a:t>
            </a:r>
            <a:r>
              <a:rPr lang="en-US" sz="4400" dirty="0">
                <a:latin typeface="Calibri" charset="0"/>
                <a:ea typeface="ＭＳ Ｐゴシック" charset="0"/>
              </a:rPr>
              <a:t> </a:t>
            </a:r>
            <a:r>
              <a:rPr lang="en-US" sz="4400" dirty="0" err="1">
                <a:latin typeface="Calibri" charset="0"/>
                <a:ea typeface="ＭＳ Ｐゴシック" charset="0"/>
              </a:rPr>
              <a:t>cursus</a:t>
            </a:r>
            <a:r>
              <a:rPr lang="en-US" sz="4400" dirty="0">
                <a:latin typeface="Calibri" charset="0"/>
                <a:ea typeface="ＭＳ Ｐゴシック" charset="0"/>
              </a:rPr>
              <a:t> </a:t>
            </a:r>
            <a:r>
              <a:rPr lang="en-US" sz="4400" dirty="0" err="1">
                <a:latin typeface="Calibri" charset="0"/>
                <a:ea typeface="ＭＳ Ｐゴシック" charset="0"/>
              </a:rPr>
              <a:t>tellus</a:t>
            </a:r>
            <a:r>
              <a:rPr lang="en-US" sz="4400" dirty="0">
                <a:latin typeface="Calibri" charset="0"/>
                <a:ea typeface="ＭＳ Ｐゴシック" charset="0"/>
              </a:rPr>
              <a:t> et </a:t>
            </a:r>
            <a:r>
              <a:rPr lang="en-US" sz="4400" dirty="0" err="1">
                <a:latin typeface="Calibri" charset="0"/>
                <a:ea typeface="ＭＳ Ｐゴシック" charset="0"/>
              </a:rPr>
              <a:t>elit</a:t>
            </a:r>
            <a:r>
              <a:rPr lang="en-US" sz="4400" dirty="0">
                <a:latin typeface="Calibri" charset="0"/>
                <a:ea typeface="ＭＳ Ｐゴシック" charset="0"/>
              </a:rPr>
              <a:t> </a:t>
            </a:r>
            <a:r>
              <a:rPr lang="en-US" sz="4400" dirty="0" err="1">
                <a:latin typeface="Calibri" charset="0"/>
                <a:ea typeface="ＭＳ Ｐゴシック" charset="0"/>
              </a:rPr>
              <a:t>egestas</a:t>
            </a:r>
            <a:r>
              <a:rPr lang="en-US" sz="4400" dirty="0">
                <a:latin typeface="Calibri" charset="0"/>
                <a:ea typeface="ＭＳ Ｐゴシック" charset="0"/>
              </a:rPr>
              <a:t> et </a:t>
            </a:r>
            <a:r>
              <a:rPr lang="en-US" sz="4400" dirty="0" err="1">
                <a:latin typeface="Calibri" charset="0"/>
                <a:ea typeface="ＭＳ Ｐゴシック" charset="0"/>
              </a:rPr>
              <a:t>blandit</a:t>
            </a:r>
            <a:r>
              <a:rPr lang="en-US" sz="4400" dirty="0">
                <a:latin typeface="Calibri" charset="0"/>
                <a:ea typeface="ＭＳ Ｐゴシック" charset="0"/>
              </a:rPr>
              <a:t> </a:t>
            </a:r>
            <a:r>
              <a:rPr lang="en-US" sz="4400" dirty="0" err="1">
                <a:latin typeface="Calibri" charset="0"/>
                <a:ea typeface="ＭＳ Ｐゴシック" charset="0"/>
              </a:rPr>
              <a:t>justo</a:t>
            </a:r>
            <a:r>
              <a:rPr lang="en-US" sz="4400" dirty="0">
                <a:latin typeface="Calibri" charset="0"/>
                <a:ea typeface="ＭＳ Ｐゴシック" charset="0"/>
              </a:rPr>
              <a:t> </a:t>
            </a:r>
            <a:r>
              <a:rPr lang="en-US" sz="4400" dirty="0" err="1">
                <a:latin typeface="Calibri" charset="0"/>
                <a:ea typeface="ＭＳ Ｐゴシック" charset="0"/>
              </a:rPr>
              <a:t>aliquet</a:t>
            </a:r>
            <a:r>
              <a:rPr lang="en-US" sz="4400" dirty="0">
                <a:latin typeface="Calibri" charset="0"/>
                <a:ea typeface="ＭＳ Ｐゴシック" charset="0"/>
              </a:rPr>
              <a:t> from January 1, 2006 – December 31, 2009</a:t>
            </a:r>
          </a:p>
          <a:p>
            <a:pPr marL="457200" lvl="1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tabLst>
                <a:tab pos="481013" algn="l"/>
              </a:tabLst>
            </a:pPr>
            <a:r>
              <a:rPr lang="en-US" sz="4400" dirty="0" err="1">
                <a:latin typeface="Calibri" charset="0"/>
                <a:ea typeface="ＭＳ Ｐゴシック" charset="0"/>
              </a:rPr>
              <a:t>Mauris</a:t>
            </a:r>
            <a:r>
              <a:rPr lang="en-US" sz="4400" dirty="0">
                <a:latin typeface="Calibri" charset="0"/>
                <a:ea typeface="ＭＳ Ｐゴシック" charset="0"/>
              </a:rPr>
              <a:t> </a:t>
            </a:r>
            <a:r>
              <a:rPr lang="en-US" sz="4400" dirty="0" err="1">
                <a:latin typeface="Calibri" charset="0"/>
                <a:ea typeface="ＭＳ Ｐゴシック" charset="0"/>
              </a:rPr>
              <a:t>sed</a:t>
            </a:r>
            <a:r>
              <a:rPr lang="en-US" sz="4400" dirty="0">
                <a:latin typeface="Calibri" charset="0"/>
                <a:ea typeface="ＭＳ Ｐゴシック" charset="0"/>
              </a:rPr>
              <a:t> </a:t>
            </a:r>
            <a:r>
              <a:rPr lang="en-US" sz="4400" dirty="0" err="1">
                <a:latin typeface="Calibri" charset="0"/>
                <a:ea typeface="ＭＳ Ｐゴシック" charset="0"/>
              </a:rPr>
              <a:t>urna</a:t>
            </a:r>
            <a:r>
              <a:rPr lang="en-US" sz="4400" dirty="0">
                <a:latin typeface="Calibri" charset="0"/>
                <a:ea typeface="ＭＳ Ｐゴシック" charset="0"/>
              </a:rPr>
              <a:t> </a:t>
            </a:r>
            <a:r>
              <a:rPr lang="en-US" sz="4400" dirty="0" err="1">
                <a:latin typeface="Calibri" charset="0"/>
                <a:ea typeface="ＭＳ Ｐゴシック" charset="0"/>
              </a:rPr>
              <a:t>vel</a:t>
            </a:r>
            <a:r>
              <a:rPr lang="en-US" sz="4400" dirty="0">
                <a:latin typeface="Calibri" charset="0"/>
                <a:ea typeface="ＭＳ Ｐゴシック" charset="0"/>
              </a:rPr>
              <a:t> </a:t>
            </a:r>
            <a:r>
              <a:rPr lang="en-US" sz="4400" dirty="0" err="1">
                <a:latin typeface="Calibri" charset="0"/>
                <a:ea typeface="ＭＳ Ｐゴシック" charset="0"/>
              </a:rPr>
              <a:t>sem</a:t>
            </a:r>
            <a:r>
              <a:rPr lang="en-US" sz="4400" dirty="0">
                <a:latin typeface="Calibri" charset="0"/>
                <a:ea typeface="ＭＳ Ｐゴシック" charset="0"/>
              </a:rPr>
              <a:t> </a:t>
            </a:r>
            <a:r>
              <a:rPr lang="en-US" sz="4400" dirty="0" err="1">
                <a:latin typeface="Calibri" charset="0"/>
                <a:ea typeface="ＭＳ Ｐゴシック" charset="0"/>
              </a:rPr>
              <a:t>auctor</a:t>
            </a:r>
            <a:r>
              <a:rPr lang="en-US" sz="4400" dirty="0">
                <a:latin typeface="Calibri" charset="0"/>
                <a:ea typeface="ＭＳ Ｐゴシック" charset="0"/>
              </a:rPr>
              <a:t> </a:t>
            </a:r>
            <a:r>
              <a:rPr lang="en-US" sz="4400" dirty="0" err="1">
                <a:latin typeface="Calibri" charset="0"/>
                <a:ea typeface="ＭＳ Ｐゴシック" charset="0"/>
              </a:rPr>
              <a:t>blandit</a:t>
            </a:r>
            <a:r>
              <a:rPr lang="en-US" sz="4400" dirty="0">
                <a:latin typeface="Calibri" charset="0"/>
                <a:ea typeface="ＭＳ Ｐゴシック" charset="0"/>
              </a:rPr>
              <a:t>. </a:t>
            </a:r>
            <a:r>
              <a:rPr lang="en-US" sz="4400" dirty="0" err="1">
                <a:latin typeface="Calibri" charset="0"/>
                <a:ea typeface="ＭＳ Ｐゴシック" charset="0"/>
              </a:rPr>
              <a:t>Phasellus</a:t>
            </a:r>
            <a:r>
              <a:rPr lang="en-US" sz="4400" dirty="0">
                <a:latin typeface="Calibri" charset="0"/>
                <a:ea typeface="ＭＳ Ｐゴシック" charset="0"/>
              </a:rPr>
              <a:t> </a:t>
            </a:r>
            <a:r>
              <a:rPr lang="en-US" sz="4400" dirty="0" err="1">
                <a:latin typeface="Calibri" charset="0"/>
                <a:ea typeface="ＭＳ Ｐゴシック" charset="0"/>
              </a:rPr>
              <a:t>sollicitudin</a:t>
            </a:r>
            <a:r>
              <a:rPr lang="en-US" sz="4400" dirty="0">
                <a:latin typeface="Calibri" charset="0"/>
                <a:ea typeface="ＭＳ Ｐゴシック" charset="0"/>
              </a:rPr>
              <a:t> nisi </a:t>
            </a:r>
            <a:r>
              <a:rPr lang="en-US" sz="4400" dirty="0" err="1">
                <a:latin typeface="Calibri" charset="0"/>
                <a:ea typeface="ＭＳ Ｐゴシック" charset="0"/>
              </a:rPr>
              <a:t>sed</a:t>
            </a:r>
            <a:r>
              <a:rPr lang="en-US" sz="4400" dirty="0">
                <a:latin typeface="Calibri" charset="0"/>
                <a:ea typeface="ＭＳ Ｐゴシック" charset="0"/>
              </a:rPr>
              <a:t> nisi et.</a:t>
            </a:r>
          </a:p>
        </p:txBody>
      </p:sp>
      <p:sp>
        <p:nvSpPr>
          <p:cNvPr id="43" name="Rectangle 3373"/>
          <p:cNvSpPr>
            <a:spLocks noChangeArrowheads="1"/>
          </p:cNvSpPr>
          <p:nvPr/>
        </p:nvSpPr>
        <p:spPr bwMode="auto">
          <a:xfrm>
            <a:off x="13665201" y="10268057"/>
            <a:ext cx="11957050" cy="960120"/>
          </a:xfrm>
          <a:prstGeom prst="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95402" tIns="47701" rIns="95402" bIns="47701" anchor="ctr" anchorCtr="1"/>
          <a:lstStyle/>
          <a:p>
            <a:pPr algn="ctr" defTabSz="953869" eaLnBrk="0" hangingPunct="0"/>
            <a:r>
              <a:rPr lang="en-US" sz="5400" b="1" dirty="0">
                <a:solidFill>
                  <a:schemeClr val="bg1"/>
                </a:solidFill>
                <a:latin typeface="Calibri" pitchFamily="34" charset="0"/>
              </a:rPr>
              <a:t>METHODS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26710570" y="8059988"/>
            <a:ext cx="11247120" cy="753568"/>
          </a:xfrm>
          <a:prstGeom prst="round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5402" tIns="47701" rIns="95402" bIns="47701" anchor="ctr" anchorCtr="0">
            <a:spAutoFit/>
          </a:bodyPr>
          <a:lstStyle/>
          <a:p>
            <a:pPr marL="0" lvl="1" defTabSz="953869" eaLnBrk="0" hangingPunct="0"/>
            <a:r>
              <a:rPr lang="en-US" sz="3800" b="1">
                <a:solidFill>
                  <a:schemeClr val="bg1"/>
                </a:solidFill>
                <a:latin typeface="Calibri" pitchFamily="34" charset="0"/>
              </a:rPr>
              <a:t>Table 1.  Patient Demographics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38796022" y="18000677"/>
            <a:ext cx="11612880" cy="1400553"/>
          </a:xfrm>
          <a:prstGeom prst="round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5402" tIns="47701" rIns="95402" bIns="47701" anchor="ctr" anchorCtr="0">
            <a:spAutoFit/>
          </a:bodyPr>
          <a:lstStyle/>
          <a:p>
            <a:pPr marL="0" lvl="1" defTabSz="953869" eaLnBrk="0" hangingPunct="0"/>
            <a:r>
              <a:rPr lang="en-US" sz="3800" b="1">
                <a:solidFill>
                  <a:schemeClr val="bg1"/>
                </a:solidFill>
                <a:latin typeface="Calibri" pitchFamily="34" charset="0"/>
              </a:rPr>
              <a:t>Figure 1. Thirty-day mortality for patients with</a:t>
            </a:r>
          </a:p>
          <a:p>
            <a:pPr marL="0" lvl="1" defTabSz="953869" eaLnBrk="0" hangingPunct="0"/>
            <a:r>
              <a:rPr lang="en-US" sz="3800" b="1">
                <a:solidFill>
                  <a:schemeClr val="bg1"/>
                </a:solidFill>
                <a:latin typeface="Calibri" pitchFamily="34" charset="0"/>
              </a:rPr>
              <a:t>PA bacteremia, stratified by diabetic status</a:t>
            </a:r>
          </a:p>
        </p:txBody>
      </p:sp>
      <p:sp>
        <p:nvSpPr>
          <p:cNvPr id="40" name="Rounded Rectangle 39"/>
          <p:cNvSpPr/>
          <p:nvPr/>
        </p:nvSpPr>
        <p:spPr bwMode="auto">
          <a:xfrm>
            <a:off x="38837937" y="8059988"/>
            <a:ext cx="11612880" cy="753568"/>
          </a:xfrm>
          <a:prstGeom prst="round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5402" tIns="47701" rIns="95402" bIns="47701" anchor="ctr" anchorCtr="0">
            <a:spAutoFit/>
          </a:bodyPr>
          <a:lstStyle/>
          <a:p>
            <a:pPr marL="0" lvl="1" defTabSz="953869" eaLnBrk="0" hangingPunct="0"/>
            <a:r>
              <a:rPr lang="en-US" sz="3800" b="1" dirty="0">
                <a:solidFill>
                  <a:schemeClr val="bg1"/>
                </a:solidFill>
                <a:latin typeface="Calibri" pitchFamily="34" charset="0"/>
              </a:rPr>
              <a:t>Table 2. Multivariate analysis of risk factors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2481" y="19630201"/>
            <a:ext cx="11221864" cy="693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 Box 26"/>
          <p:cNvSpPr txBox="1">
            <a:spLocks noChangeArrowheads="1"/>
          </p:cNvSpPr>
          <p:nvPr/>
        </p:nvSpPr>
        <p:spPr bwMode="auto">
          <a:xfrm>
            <a:off x="13817769" y="11419337"/>
            <a:ext cx="11960352" cy="2284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324" tIns="30662" rIns="61324" bIns="30662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lvl="1" algn="just">
              <a:spcBef>
                <a:spcPts val="600"/>
              </a:spcBef>
              <a:spcAft>
                <a:spcPts val="0"/>
              </a:spcAft>
            </a:pPr>
            <a:r>
              <a:rPr lang="en-US" sz="4400" b="1">
                <a:latin typeface="Calibri" charset="0"/>
                <a:ea typeface="ＭＳ Ｐゴシック" charset="0"/>
              </a:rPr>
              <a:t>Study design / Inclusion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4400">
                <a:latin typeface="Calibri" charset="0"/>
                <a:ea typeface="ＭＳ Ｐゴシック" charset="0"/>
              </a:rPr>
              <a:t>Lorem ipsum dolor sit amet, consectetur adipiscing elit. Sed sit amet augue sem, vitae aliquet dolor.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4400">
                <a:latin typeface="Calibri" charset="0"/>
                <a:ea typeface="ＭＳ Ｐゴシック" charset="0"/>
              </a:rPr>
              <a:t>Aenean ac arcu lacus, et condimentum diam.</a:t>
            </a:r>
          </a:p>
          <a:p>
            <a:pPr marL="298991" lvl="1" indent="-298991" eaLnBrk="1" hangingPunct="1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4400">
                <a:latin typeface="Calibri" charset="0"/>
                <a:ea typeface="ＭＳ Ｐゴシック" charset="0"/>
              </a:rPr>
              <a:t>Suspendisse cursus tellus et elit egestas et blandit justo aliquet from January 1, 2006 – December 31, 2009</a:t>
            </a:r>
          </a:p>
          <a:p>
            <a:pPr marL="298991" lvl="1" indent="-298991" eaLnBrk="1" hangingPunct="1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4400">
                <a:latin typeface="Calibri" charset="0"/>
                <a:ea typeface="ＭＳ Ｐゴシック" charset="0"/>
              </a:rPr>
              <a:t>Mauris sed urna vel sem auctor blandit. Phasellus sollicitudin nisi sed nisi et.</a:t>
            </a:r>
          </a:p>
          <a:p>
            <a:pPr marL="298991" lvl="1" indent="-298991" eaLnBrk="1" hangingPunct="1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4400">
                <a:latin typeface="Calibri" charset="0"/>
                <a:ea typeface="ＭＳ Ｐゴシック" charset="0"/>
              </a:rPr>
              <a:t>Nulla at sapien eu nisl varius facilisis pretium eget nisi.</a:t>
            </a:r>
          </a:p>
          <a:p>
            <a:pPr marL="0" lvl="1" algn="just">
              <a:spcBef>
                <a:spcPts val="600"/>
              </a:spcBef>
              <a:spcAft>
                <a:spcPts val="0"/>
              </a:spcAft>
            </a:pPr>
            <a:r>
              <a:rPr lang="en-US" sz="4400" b="1">
                <a:latin typeface="Calibri" charset="0"/>
                <a:ea typeface="ＭＳ Ｐゴシック" charset="0"/>
              </a:rPr>
              <a:t>Data Collection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charset="0"/>
              <a:buChar char="§"/>
            </a:pPr>
            <a:r>
              <a:rPr lang="en-US" sz="4400">
                <a:latin typeface="Calibri" charset="0"/>
                <a:ea typeface="ＭＳ Ｐゴシック" charset="0"/>
              </a:rPr>
              <a:t>Curabitur eu neque et purus ullamcorper viverra et ut augue. Mauris vel nisi quis mi vulputate tempus quis quis lectus. Lorem ipsum dolor sit amet, consectetur adipiscing elit.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charset="0"/>
              <a:buChar char="§"/>
            </a:pPr>
            <a:r>
              <a:rPr lang="en-US" sz="4400">
                <a:latin typeface="Calibri" charset="0"/>
                <a:ea typeface="ＭＳ Ｐゴシック" charset="0"/>
              </a:rPr>
              <a:t>Sed sit amet augue sem, vitae aliquet dolor. Aenean ac arcu lacus, et condimentum diam. 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charset="0"/>
              <a:buChar char="§"/>
            </a:pPr>
            <a:r>
              <a:rPr lang="en-US" sz="4400">
                <a:latin typeface="Calibri" charset="0"/>
                <a:ea typeface="ＭＳ Ｐゴシック" charset="0"/>
              </a:rPr>
              <a:t>Suspendisse cursus tellus et elit egestas et blandit justo aliquet.</a:t>
            </a:r>
          </a:p>
          <a:p>
            <a:pPr marL="0" lvl="1" algn="just">
              <a:spcBef>
                <a:spcPts val="600"/>
              </a:spcBef>
              <a:spcAft>
                <a:spcPts val="0"/>
              </a:spcAft>
            </a:pPr>
            <a:r>
              <a:rPr lang="en-US" sz="4400" b="1">
                <a:latin typeface="Calibri" charset="0"/>
                <a:ea typeface="ＭＳ Ｐゴシック" charset="0"/>
              </a:rPr>
              <a:t>Statistical analysis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4400">
                <a:latin typeface="Calibri" charset="0"/>
                <a:ea typeface="ＭＳ Ｐゴシック" charset="0"/>
              </a:rPr>
              <a:t>Quisque eu dolor et lorem cursus porttitor. Aliquam eu arcu in libero sodales feugiat sed ultrices nisl.</a:t>
            </a:r>
          </a:p>
          <a:p>
            <a:pPr marL="298991" lvl="1" indent="-298991"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4400">
                <a:latin typeface="Calibri" charset="0"/>
                <a:ea typeface="ＭＳ Ｐゴシック" charset="0"/>
              </a:rPr>
              <a:t>Ut cursus mauris sed purus porta sit amet eleifend nulla</a:t>
            </a:r>
            <a:endParaRPr lang="en-US" sz="4400">
              <a:latin typeface="Calibri" pitchFamily="34" charset="0"/>
            </a:endParaRPr>
          </a:p>
          <a:p>
            <a:pPr algn="just" eaLnBrk="1" hangingPunct="1">
              <a:spcBef>
                <a:spcPts val="386"/>
              </a:spcBef>
              <a:spcAft>
                <a:spcPts val="386"/>
              </a:spcAft>
            </a:pPr>
            <a:endParaRPr lang="en-US" sz="4400" dirty="0">
              <a:latin typeface="Calibri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6965F5-84F0-4330-8DEE-832B7CD994A6}"/>
              </a:ext>
            </a:extLst>
          </p:cNvPr>
          <p:cNvSpPr/>
          <p:nvPr/>
        </p:nvSpPr>
        <p:spPr bwMode="auto">
          <a:xfrm>
            <a:off x="751113" y="670559"/>
            <a:ext cx="49716147" cy="5488305"/>
          </a:xfrm>
          <a:prstGeom prst="rect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536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 Box 863">
            <a:extLst>
              <a:ext uri="{FF2B5EF4-FFF2-40B4-BE49-F238E27FC236}">
                <a16:creationId xmlns:a16="http://schemas.microsoft.com/office/drawing/2014/main" id="{EF33811B-D41D-468E-91A6-2328D540D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232995" y="5519234"/>
            <a:ext cx="3167063" cy="205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776" tIns="6388" rIns="12776" bIns="6388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25" b="1" dirty="0">
                <a:solidFill>
                  <a:prstClr val="white"/>
                </a:solidFill>
                <a:latin typeface="Calibri" pitchFamily="34" charset="0"/>
              </a:rPr>
              <a:t>Insert Author Name(s)</a:t>
            </a:r>
            <a:r>
              <a:rPr lang="en-US" sz="625" baseline="30000" dirty="0">
                <a:solidFill>
                  <a:prstClr val="white"/>
                </a:solidFill>
                <a:latin typeface="Calibri" pitchFamily="34" charset="0"/>
              </a:rPr>
              <a:t>1</a:t>
            </a:r>
            <a:r>
              <a:rPr lang="en-US" sz="625" dirty="0">
                <a:solidFill>
                  <a:prstClr val="white"/>
                </a:solidFill>
                <a:latin typeface="Calibri" pitchFamily="34" charset="0"/>
              </a:rPr>
              <a:t>University of Houston College of Pharmacy; [</a:t>
            </a:r>
            <a:r>
              <a:rPr lang="en-US" sz="625" baseline="30000" dirty="0">
                <a:solidFill>
                  <a:prstClr val="white"/>
                </a:solidFill>
                <a:latin typeface="Calibri" pitchFamily="34" charset="0"/>
              </a:rPr>
              <a:t>2</a:t>
            </a:r>
            <a:r>
              <a:rPr lang="en-US" sz="625" dirty="0">
                <a:solidFill>
                  <a:prstClr val="white"/>
                </a:solidFill>
                <a:latin typeface="Calibri" pitchFamily="34" charset="0"/>
              </a:rPr>
              <a:t>Insert co-presenter’s affiliation] </a:t>
            </a:r>
            <a:r>
              <a:rPr lang="en-US" sz="625" dirty="0" err="1">
                <a:solidFill>
                  <a:prstClr val="white"/>
                </a:solidFill>
                <a:latin typeface="Calibri" pitchFamily="34" charset="0"/>
              </a:rPr>
              <a:t>Hous</a:t>
            </a:r>
            <a:r>
              <a:rPr lang="en-US" sz="625" dirty="0">
                <a:solidFill>
                  <a:prstClr val="white"/>
                </a:solidFill>
                <a:latin typeface="Calibri" pitchFamily="34" charset="0"/>
              </a:rPr>
              <a:t>, TX</a:t>
            </a:r>
          </a:p>
        </p:txBody>
      </p:sp>
      <p:sp>
        <p:nvSpPr>
          <p:cNvPr id="60" name="Text Box 863">
            <a:extLst>
              <a:ext uri="{FF2B5EF4-FFF2-40B4-BE49-F238E27FC236}">
                <a16:creationId xmlns:a16="http://schemas.microsoft.com/office/drawing/2014/main" id="{849BF340-4DFD-4AD9-9DE7-5E8E66635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230" y="4172219"/>
            <a:ext cx="30403800" cy="172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324" tIns="30662" rIns="61324" bIns="30662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sz="5400" b="1" dirty="0">
                <a:solidFill>
                  <a:schemeClr val="bg1"/>
                </a:solidFill>
                <a:latin typeface="Calibri" pitchFamily="34" charset="0"/>
              </a:rPr>
              <a:t>Insert Author Name(s)</a:t>
            </a:r>
            <a:endParaRPr lang="en-US" sz="54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n-US" sz="5400" baseline="300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5400" dirty="0">
                <a:solidFill>
                  <a:schemeClr val="bg1"/>
                </a:solidFill>
                <a:latin typeface="Calibri" pitchFamily="34" charset="0"/>
              </a:rPr>
              <a:t>University of Houston College of Pharmacy; [</a:t>
            </a:r>
            <a:r>
              <a:rPr lang="en-US" sz="5400" baseline="30000" dirty="0">
                <a:solidFill>
                  <a:schemeClr val="bg1"/>
                </a:solidFill>
                <a:latin typeface="Calibri" pitchFamily="34" charset="0"/>
              </a:rPr>
              <a:t>2</a:t>
            </a:r>
            <a:r>
              <a:rPr lang="en-US" sz="5400" dirty="0">
                <a:solidFill>
                  <a:schemeClr val="bg1"/>
                </a:solidFill>
                <a:latin typeface="Calibri" pitchFamily="34" charset="0"/>
              </a:rPr>
              <a:t>Insert co-presenter’s affiliation] Houston, TX</a:t>
            </a:r>
          </a:p>
        </p:txBody>
      </p:sp>
      <p:sp>
        <p:nvSpPr>
          <p:cNvPr id="61" name="Text Box 864">
            <a:extLst>
              <a:ext uri="{FF2B5EF4-FFF2-40B4-BE49-F238E27FC236}">
                <a16:creationId xmlns:a16="http://schemas.microsoft.com/office/drawing/2014/main" id="{A1997347-AC2C-48B9-8870-4AE05FECD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8075" y="1016648"/>
            <a:ext cx="36031765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8200" b="1" dirty="0">
                <a:solidFill>
                  <a:schemeClr val="bg1"/>
                </a:solidFill>
                <a:latin typeface="Calibri" charset="0"/>
              </a:rPr>
              <a:t>Insert Title. Use a Minimum of 72-80 </a:t>
            </a:r>
            <a:r>
              <a:rPr lang="en-US" sz="8200" b="1" dirty="0" err="1">
                <a:solidFill>
                  <a:schemeClr val="bg1"/>
                </a:solidFill>
                <a:latin typeface="Calibri" charset="0"/>
              </a:rPr>
              <a:t>pt</a:t>
            </a:r>
            <a:r>
              <a:rPr lang="en-US" sz="8200" b="1" dirty="0">
                <a:solidFill>
                  <a:schemeClr val="bg1"/>
                </a:solidFill>
                <a:latin typeface="Calibri" charset="0"/>
              </a:rPr>
              <a:t> Font;  Larger if Possible. </a:t>
            </a:r>
            <a:r>
              <a:rPr lang="en-US" sz="8200" b="1" dirty="0">
                <a:solidFill>
                  <a:srgbClr val="0000CC"/>
                </a:solidFill>
                <a:latin typeface="Calibri" charset="0"/>
              </a:rPr>
              <a:t>Don’t</a:t>
            </a:r>
            <a:r>
              <a:rPr lang="en-US" sz="8200" b="1" dirty="0">
                <a:solidFill>
                  <a:schemeClr val="bg1"/>
                </a:solidFill>
                <a:latin typeface="Calibri" charset="0"/>
              </a:rPr>
              <a:t> use ALL CAPS</a:t>
            </a:r>
          </a:p>
          <a:p>
            <a:pPr algn="ctr" eaLnBrk="1" hangingPunct="1"/>
            <a:r>
              <a:rPr lang="en-US" sz="8200" b="1" dirty="0">
                <a:solidFill>
                  <a:schemeClr val="bg1"/>
                </a:solidFill>
                <a:latin typeface="Calibri" charset="0"/>
              </a:rPr>
              <a:t>Break Titles into Two Lines for Maximum Impact and Size</a:t>
            </a:r>
          </a:p>
        </p:txBody>
      </p:sp>
      <p:sp>
        <p:nvSpPr>
          <p:cNvPr id="62" name="TextBox 47">
            <a:extLst>
              <a:ext uri="{FF2B5EF4-FFF2-40B4-BE49-F238E27FC236}">
                <a16:creationId xmlns:a16="http://schemas.microsoft.com/office/drawing/2014/main" id="{27A2A5FC-E0E3-4ADE-B71D-028425924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9223" y="4653656"/>
            <a:ext cx="4711197" cy="982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489" tIns="52244" rIns="104489" bIns="52244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5700" dirty="0">
                <a:solidFill>
                  <a:schemeClr val="bg1"/>
                </a:solidFill>
                <a:latin typeface="Calibri" pitchFamily="34" charset="0"/>
              </a:rPr>
              <a:t>Insert</a:t>
            </a:r>
            <a:r>
              <a:rPr lang="en-US" sz="5400" dirty="0">
                <a:solidFill>
                  <a:schemeClr val="bg1"/>
                </a:solidFill>
                <a:latin typeface="Calibri" pitchFamily="34" charset="0"/>
              </a:rPr>
              <a:t> Poster#</a:t>
            </a:r>
          </a:p>
        </p:txBody>
      </p:sp>
      <p:sp>
        <p:nvSpPr>
          <p:cNvPr id="63" name="TextBox 42">
            <a:extLst>
              <a:ext uri="{FF2B5EF4-FFF2-40B4-BE49-F238E27FC236}">
                <a16:creationId xmlns:a16="http://schemas.microsoft.com/office/drawing/2014/main" id="{6FE6DA46-45F2-45D4-8296-A9AE719CA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1944" y="2998773"/>
            <a:ext cx="4778878" cy="1536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8778" tIns="29389" rIns="58778" bIns="29389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chemeClr val="bg1"/>
                </a:solidFill>
                <a:latin typeface="Calibri" charset="0"/>
              </a:rPr>
              <a:t>Insert co-author affiliation logo here if there is one or delete this textbox</a:t>
            </a:r>
          </a:p>
        </p:txBody>
      </p:sp>
      <p:sp>
        <p:nvSpPr>
          <p:cNvPr id="64" name="Text Box 204">
            <a:extLst>
              <a:ext uri="{FF2B5EF4-FFF2-40B4-BE49-F238E27FC236}">
                <a16:creationId xmlns:a16="http://schemas.microsoft.com/office/drawing/2014/main" id="{88CF89B3-5945-49FB-AF1C-FF6960450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90451" y="2699310"/>
            <a:ext cx="5277156" cy="287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489" tIns="52244" rIns="104489" bIns="52244">
            <a:spAutoFit/>
          </a:bodyPr>
          <a:lstStyle>
            <a:lvl1pPr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04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04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04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04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defTabSz="89799"/>
            <a:r>
              <a:rPr lang="en-US" sz="3600" dirty="0">
                <a:solidFill>
                  <a:schemeClr val="bg1"/>
                </a:solidFill>
                <a:latin typeface="Calibri" pitchFamily="34" charset="0"/>
              </a:rPr>
              <a:t>Contact Information:</a:t>
            </a:r>
          </a:p>
          <a:p>
            <a:pPr defTabSz="89799"/>
            <a:r>
              <a:rPr lang="en-US" sz="3600" dirty="0">
                <a:solidFill>
                  <a:schemeClr val="bg1"/>
                </a:solidFill>
                <a:latin typeface="Calibri" pitchFamily="34" charset="0"/>
              </a:rPr>
              <a:t>Name</a:t>
            </a:r>
          </a:p>
          <a:p>
            <a:pPr defTabSz="89799"/>
            <a:r>
              <a:rPr lang="en-US" sz="3600" dirty="0">
                <a:solidFill>
                  <a:schemeClr val="bg1"/>
                </a:solidFill>
                <a:latin typeface="Calibri" pitchFamily="34" charset="0"/>
              </a:rPr>
              <a:t>University of Houston</a:t>
            </a:r>
          </a:p>
          <a:p>
            <a:pPr defTabSz="89799"/>
            <a:r>
              <a:rPr lang="en-US" sz="3600" dirty="0">
                <a:solidFill>
                  <a:schemeClr val="bg1"/>
                </a:solidFill>
                <a:latin typeface="Calibri" pitchFamily="34" charset="0"/>
              </a:rPr>
              <a:t>Phone: (713) ###-####</a:t>
            </a:r>
          </a:p>
          <a:p>
            <a:pPr defTabSz="89799"/>
            <a:r>
              <a:rPr lang="en-US" sz="3600" dirty="0">
                <a:solidFill>
                  <a:schemeClr val="bg1"/>
                </a:solidFill>
                <a:latin typeface="Calibri" pitchFamily="34" charset="0"/>
              </a:rPr>
              <a:t>Email:  </a:t>
            </a:r>
          </a:p>
        </p:txBody>
      </p:sp>
      <p:pic>
        <p:nvPicPr>
          <p:cNvPr id="4" name="Picture 3" descr="A picture containing text, font, screenshot, black&#10;&#10;Description automatically generated">
            <a:extLst>
              <a:ext uri="{FF2B5EF4-FFF2-40B4-BE49-F238E27FC236}">
                <a16:creationId xmlns:a16="http://schemas.microsoft.com/office/drawing/2014/main" id="{D341BD5F-F7CE-F9C6-EE8D-D9A322EA40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65" y="2243853"/>
            <a:ext cx="11945354" cy="181987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365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365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ecd9860-70e1-4752-93d2-1ee552e1e1dc">
      <Terms xmlns="http://schemas.microsoft.com/office/infopath/2007/PartnerControls"/>
    </lcf76f155ced4ddcb4097134ff3c332f>
    <TaxCatchAll xmlns="38544bb0-de95-4bc2-ada2-5b24531ed91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A0A88597A6B84EB792FE915589F262" ma:contentTypeVersion="13" ma:contentTypeDescription="Create a new document." ma:contentTypeScope="" ma:versionID="a7ed4f807426ca92d6e701eaeeac0f00">
  <xsd:schema xmlns:xsd="http://www.w3.org/2001/XMLSchema" xmlns:xs="http://www.w3.org/2001/XMLSchema" xmlns:p="http://schemas.microsoft.com/office/2006/metadata/properties" xmlns:ns2="aecd9860-70e1-4752-93d2-1ee552e1e1dc" xmlns:ns3="38544bb0-de95-4bc2-ada2-5b24531ed91d" targetNamespace="http://schemas.microsoft.com/office/2006/metadata/properties" ma:root="true" ma:fieldsID="8364c592e1f7698538338b8a8e97dcb8" ns2:_="" ns3:_="">
    <xsd:import namespace="aecd9860-70e1-4752-93d2-1ee552e1e1dc"/>
    <xsd:import namespace="38544bb0-de95-4bc2-ada2-5b24531ed9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d9860-70e1-4752-93d2-1ee552e1e1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d3ec5fc-e53c-44b8-a5cd-ce895a24db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544bb0-de95-4bc2-ada2-5b24531ed91d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941e7a44-4e59-4377-9a53-d3f2e60783a7}" ma:internalName="TaxCatchAll" ma:showField="CatchAllData" ma:web="38544bb0-de95-4bc2-ada2-5b24531ed9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99979F-B47A-4CE3-9788-5441C12D32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111F2C-2C98-4E1E-8138-E7DF1BD7300F}">
  <ds:schemaRefs>
    <ds:schemaRef ds:uri="http://www.w3.org/XML/1998/namespace"/>
    <ds:schemaRef ds:uri="7adb5e5f-280c-405a-9777-f0cf40aed00c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269a482-1405-4154-a57a-ee768c5773d8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34DFDD8-46D7-48A5-ADF7-DF2FDC91561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18898</TotalTime>
  <Words>988</Words>
  <Application>Microsoft Office PowerPoint</Application>
  <PresentationFormat>Custom</PresentationFormat>
  <Paragraphs>119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Blank Presentation</vt:lpstr>
      <vt:lpstr>PowerPoint Presentation</vt:lpstr>
    </vt:vector>
  </TitlesOfParts>
  <Company>UNC School of Pharmacy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jerodger</dc:creator>
  <cp:lastModifiedBy>Dor, Kervens P</cp:lastModifiedBy>
  <cp:revision>1133</cp:revision>
  <cp:lastPrinted>2000-11-22T19:02:03Z</cp:lastPrinted>
  <dcterms:created xsi:type="dcterms:W3CDTF">2000-11-10T15:47:15Z</dcterms:created>
  <dcterms:modified xsi:type="dcterms:W3CDTF">2023-06-20T16:24:17Z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0x01010001A0A88597A6B84EB792FE915589F262</vt:lpwstr>
  </property>
</Properties>
</file>