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27432000" cy="16459200"/>
  <p:notesSz cx="120396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522445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104489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567335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208978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612225" algn="l" defTabSz="1044890" rtl="0" eaLnBrk="1" latinLnBrk="0" hangingPunct="1">
      <a:defRPr sz="1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3134670" algn="l" defTabSz="1044890" rtl="0" eaLnBrk="1" latinLnBrk="0" hangingPunct="1">
      <a:defRPr sz="1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657115" algn="l" defTabSz="1044890" rtl="0" eaLnBrk="1" latinLnBrk="0" hangingPunct="1">
      <a:defRPr sz="1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4179560" algn="l" defTabSz="1044890" rtl="0" eaLnBrk="1" latinLnBrk="0" hangingPunct="1">
      <a:defRPr sz="1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186" userDrawn="1">
          <p15:clr>
            <a:srgbClr val="A4A3A4"/>
          </p15:clr>
        </p15:guide>
        <p15:guide id="2" pos="86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379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E7E7F9"/>
    <a:srgbClr val="999999"/>
    <a:srgbClr val="FFCCCC"/>
    <a:srgbClr val="770999"/>
    <a:srgbClr val="6C006C"/>
    <a:srgbClr val="640064"/>
    <a:srgbClr val="0000CC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29" autoAdjust="0"/>
    <p:restoredTop sz="84785" autoAdjust="0"/>
  </p:normalViewPr>
  <p:slideViewPr>
    <p:cSldViewPr snapToGrid="0">
      <p:cViewPr varScale="1">
        <p:scale>
          <a:sx n="58" d="100"/>
          <a:sy n="58" d="100"/>
        </p:scale>
        <p:origin x="2142" y="102"/>
      </p:cViewPr>
      <p:guideLst>
        <p:guide orient="horz" pos="5186"/>
        <p:guide pos="86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-126" y="-348"/>
      </p:cViewPr>
      <p:guideLst>
        <p:guide orient="horz" pos="2160"/>
        <p:guide pos="3792"/>
      </p:guideLst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2149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71" tIns="46486" rIns="92971" bIns="46486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4663" y="0"/>
            <a:ext cx="521493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71" tIns="46486" rIns="92971" bIns="46486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52149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71" tIns="46486" rIns="92971" bIns="46486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824663" y="6515100"/>
            <a:ext cx="521493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71" tIns="46486" rIns="92971" bIns="46486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4D1FC439-5E53-4AA0-A5B4-6F4AEDC5D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58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216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6819900" y="0"/>
            <a:ext cx="5216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76675" y="514350"/>
            <a:ext cx="428625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03325" y="3257550"/>
            <a:ext cx="96329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5216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819900" y="6513513"/>
            <a:ext cx="5216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7F9F46CA-17C2-40E4-994D-4746519EF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297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2244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4489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56733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8978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612225" algn="l" defTabSz="10448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134670" algn="l" defTabSz="10448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657115" algn="l" defTabSz="10448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179560" algn="l" defTabSz="10448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6AA308-340D-4256-A02D-F0E37996702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76675" y="514350"/>
            <a:ext cx="4286250" cy="257175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b="0" dirty="0">
                <a:solidFill>
                  <a:srgbClr val="FF0000"/>
                </a:solidFill>
                <a:latin typeface="Calibri" charset="0"/>
              </a:rPr>
              <a:t>Poster designers:</a:t>
            </a:r>
          </a:p>
          <a:p>
            <a:r>
              <a:rPr lang="en-US" sz="1400" b="0" dirty="0">
                <a:solidFill>
                  <a:srgbClr val="FF0000"/>
                </a:solidFill>
                <a:latin typeface="Calibri" charset="0"/>
              </a:rPr>
              <a:t>All text (except graphs, tables and other imported media) should be Calibri. </a:t>
            </a:r>
          </a:p>
          <a:p>
            <a:r>
              <a:rPr lang="en-US" sz="1400" b="0" dirty="0">
                <a:solidFill>
                  <a:srgbClr val="FF0000"/>
                </a:solidFill>
                <a:latin typeface="Calibri" charset="0"/>
              </a:rPr>
              <a:t>Make text as large as possible for the </a:t>
            </a:r>
            <a:r>
              <a:rPr lang="en-US" sz="1400" b="0" dirty="0" err="1">
                <a:solidFill>
                  <a:srgbClr val="FF0000"/>
                </a:solidFill>
                <a:latin typeface="Calibri" charset="0"/>
              </a:rPr>
              <a:t>alloted</a:t>
            </a:r>
            <a:r>
              <a:rPr lang="en-US" sz="1400" b="0" dirty="0">
                <a:solidFill>
                  <a:srgbClr val="FF0000"/>
                </a:solidFill>
                <a:latin typeface="Calibri" charset="0"/>
              </a:rPr>
              <a:t> space, but don’t use </a:t>
            </a:r>
            <a:r>
              <a:rPr lang="en-US" sz="1400" b="0" i="1" dirty="0">
                <a:solidFill>
                  <a:srgbClr val="FF0000"/>
                </a:solidFill>
                <a:latin typeface="Calibri" charset="0"/>
              </a:rPr>
              <a:t>too</a:t>
            </a:r>
            <a:r>
              <a:rPr lang="en-US" sz="1400" b="0" dirty="0">
                <a:solidFill>
                  <a:srgbClr val="FF0000"/>
                </a:solidFill>
                <a:latin typeface="Calibri" charset="0"/>
              </a:rPr>
              <a:t> many different font sizes.</a:t>
            </a:r>
          </a:p>
          <a:p>
            <a:r>
              <a:rPr lang="en-US" sz="1400" b="0" dirty="0">
                <a:solidFill>
                  <a:srgbClr val="FF0000"/>
                </a:solidFill>
                <a:latin typeface="Calibri" charset="0"/>
              </a:rPr>
              <a:t>Use</a:t>
            </a:r>
            <a:r>
              <a:rPr lang="en-US" sz="1400" b="0" baseline="0" dirty="0">
                <a:solidFill>
                  <a:srgbClr val="FF0000"/>
                </a:solidFill>
                <a:latin typeface="Calibri" charset="0"/>
              </a:rPr>
              <a:t> the minimum text required to make your points.</a:t>
            </a:r>
            <a:endParaRPr lang="en-US" sz="1400" b="0" dirty="0">
              <a:solidFill>
                <a:srgbClr val="FF0000"/>
              </a:solidFill>
              <a:latin typeface="Calibri" charset="0"/>
            </a:endParaRPr>
          </a:p>
          <a:p>
            <a:r>
              <a:rPr lang="en-US" sz="1400" b="0" dirty="0">
                <a:solidFill>
                  <a:srgbClr val="FF0000"/>
                </a:solidFill>
                <a:latin typeface="Calibri" charset="0"/>
              </a:rPr>
              <a:t>Use colors in your tables and graphs if</a:t>
            </a:r>
            <a:r>
              <a:rPr lang="en-US" sz="1400" b="0" baseline="0" dirty="0">
                <a:solidFill>
                  <a:srgbClr val="FF0000"/>
                </a:solidFill>
                <a:latin typeface="Calibri" charset="0"/>
              </a:rPr>
              <a:t> possible.</a:t>
            </a:r>
          </a:p>
          <a:p>
            <a:r>
              <a:rPr lang="en-US" sz="1400" b="0" baseline="0" dirty="0">
                <a:solidFill>
                  <a:srgbClr val="FF0000"/>
                </a:solidFill>
                <a:latin typeface="Calibri" charset="0"/>
              </a:rPr>
              <a:t>Use appropriate graphics to punch up your presentation.</a:t>
            </a:r>
            <a:endParaRPr lang="en-US" sz="1400" b="0" dirty="0">
              <a:solidFill>
                <a:srgbClr val="FF0000"/>
              </a:solidFill>
              <a:latin typeface="Calibri" charset="0"/>
            </a:endParaRP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351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190500" y="228600"/>
            <a:ext cx="27051000" cy="16002000"/>
          </a:xfrm>
          <a:prstGeom prst="rect">
            <a:avLst/>
          </a:prstGeom>
          <a:noFill/>
          <a:ln w="114300" cap="flat" cmpd="sng" algn="ctr">
            <a:solidFill>
              <a:srgbClr val="9999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7074" tIns="43537" rIns="87074" bIns="4353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51091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0"/>
            <a:ext cx="27432000" cy="16459200"/>
          </a:xfrm>
          <a:prstGeom prst="rect">
            <a:avLst/>
          </a:prstGeom>
          <a:noFill/>
          <a:ln w="165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8982" tIns="24491" rIns="48982" bIns="24491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8740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33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ctr" defTabSz="2686083" rtl="0" eaLnBrk="0" fontAlgn="base" hangingPunct="0">
        <a:spcBef>
          <a:spcPct val="0"/>
        </a:spcBef>
        <a:spcAft>
          <a:spcPct val="0"/>
        </a:spcAft>
        <a:defRPr sz="12999">
          <a:solidFill>
            <a:schemeClr val="tx2"/>
          </a:solidFill>
          <a:latin typeface="Calibri"/>
          <a:ea typeface="+mj-ea"/>
          <a:cs typeface="Calibri"/>
        </a:defRPr>
      </a:lvl1pPr>
      <a:lvl2pPr algn="ctr" defTabSz="2686083" rtl="0" eaLnBrk="0" fontAlgn="base" hangingPunct="0">
        <a:spcBef>
          <a:spcPct val="0"/>
        </a:spcBef>
        <a:spcAft>
          <a:spcPct val="0"/>
        </a:spcAft>
        <a:defRPr sz="12999">
          <a:solidFill>
            <a:schemeClr val="tx2"/>
          </a:solidFill>
          <a:latin typeface="Times New Roman" pitchFamily="18" charset="0"/>
        </a:defRPr>
      </a:lvl2pPr>
      <a:lvl3pPr algn="ctr" defTabSz="2686083" rtl="0" eaLnBrk="0" fontAlgn="base" hangingPunct="0">
        <a:spcBef>
          <a:spcPct val="0"/>
        </a:spcBef>
        <a:spcAft>
          <a:spcPct val="0"/>
        </a:spcAft>
        <a:defRPr sz="12999">
          <a:solidFill>
            <a:schemeClr val="tx2"/>
          </a:solidFill>
          <a:latin typeface="Times New Roman" pitchFamily="18" charset="0"/>
        </a:defRPr>
      </a:lvl3pPr>
      <a:lvl4pPr algn="ctr" defTabSz="2686083" rtl="0" eaLnBrk="0" fontAlgn="base" hangingPunct="0">
        <a:spcBef>
          <a:spcPct val="0"/>
        </a:spcBef>
        <a:spcAft>
          <a:spcPct val="0"/>
        </a:spcAft>
        <a:defRPr sz="12999">
          <a:solidFill>
            <a:schemeClr val="tx2"/>
          </a:solidFill>
          <a:latin typeface="Times New Roman" pitchFamily="18" charset="0"/>
        </a:defRPr>
      </a:lvl4pPr>
      <a:lvl5pPr algn="ctr" defTabSz="2686083" rtl="0" eaLnBrk="0" fontAlgn="base" hangingPunct="0">
        <a:spcBef>
          <a:spcPct val="0"/>
        </a:spcBef>
        <a:spcAft>
          <a:spcPct val="0"/>
        </a:spcAft>
        <a:defRPr sz="12999">
          <a:solidFill>
            <a:schemeClr val="tx2"/>
          </a:solidFill>
          <a:latin typeface="Times New Roman" pitchFamily="18" charset="0"/>
        </a:defRPr>
      </a:lvl5pPr>
      <a:lvl6pPr marL="435336" algn="ctr" defTabSz="2686083" rtl="0" eaLnBrk="0" fontAlgn="base" hangingPunct="0">
        <a:spcBef>
          <a:spcPct val="0"/>
        </a:spcBef>
        <a:spcAft>
          <a:spcPct val="0"/>
        </a:spcAft>
        <a:defRPr sz="12999">
          <a:solidFill>
            <a:schemeClr val="tx2"/>
          </a:solidFill>
          <a:latin typeface="Times New Roman" pitchFamily="18" charset="0"/>
        </a:defRPr>
      </a:lvl6pPr>
      <a:lvl7pPr marL="870672" algn="ctr" defTabSz="2686083" rtl="0" eaLnBrk="0" fontAlgn="base" hangingPunct="0">
        <a:spcBef>
          <a:spcPct val="0"/>
        </a:spcBef>
        <a:spcAft>
          <a:spcPct val="0"/>
        </a:spcAft>
        <a:defRPr sz="12999">
          <a:solidFill>
            <a:schemeClr val="tx2"/>
          </a:solidFill>
          <a:latin typeface="Times New Roman" pitchFamily="18" charset="0"/>
        </a:defRPr>
      </a:lvl7pPr>
      <a:lvl8pPr marL="1306008" algn="ctr" defTabSz="2686083" rtl="0" eaLnBrk="0" fontAlgn="base" hangingPunct="0">
        <a:spcBef>
          <a:spcPct val="0"/>
        </a:spcBef>
        <a:spcAft>
          <a:spcPct val="0"/>
        </a:spcAft>
        <a:defRPr sz="12999">
          <a:solidFill>
            <a:schemeClr val="tx2"/>
          </a:solidFill>
          <a:latin typeface="Times New Roman" pitchFamily="18" charset="0"/>
        </a:defRPr>
      </a:lvl8pPr>
      <a:lvl9pPr marL="1741345" algn="ctr" defTabSz="2686083" rtl="0" eaLnBrk="0" fontAlgn="base" hangingPunct="0">
        <a:spcBef>
          <a:spcPct val="0"/>
        </a:spcBef>
        <a:spcAft>
          <a:spcPct val="0"/>
        </a:spcAft>
        <a:defRPr sz="12999">
          <a:solidFill>
            <a:schemeClr val="tx2"/>
          </a:solidFill>
          <a:latin typeface="Times New Roman" pitchFamily="18" charset="0"/>
        </a:defRPr>
      </a:lvl9pPr>
    </p:titleStyle>
    <p:bodyStyle>
      <a:lvl1pPr marL="1008226" indent="-1008226" algn="l" defTabSz="2686083" rtl="0" eaLnBrk="0" fontAlgn="base" hangingPunct="0">
        <a:spcBef>
          <a:spcPct val="20000"/>
        </a:spcBef>
        <a:spcAft>
          <a:spcPct val="0"/>
        </a:spcAft>
        <a:buChar char="•"/>
        <a:defRPr sz="9415">
          <a:solidFill>
            <a:schemeClr val="tx1"/>
          </a:solidFill>
          <a:latin typeface="Calibri"/>
          <a:ea typeface="+mn-ea"/>
          <a:cs typeface="Calibri"/>
        </a:defRPr>
      </a:lvl1pPr>
      <a:lvl2pPr marL="2182727" indent="-838930" algn="l" defTabSz="2686083" rtl="0" eaLnBrk="0" fontAlgn="base" hangingPunct="0">
        <a:spcBef>
          <a:spcPct val="20000"/>
        </a:spcBef>
        <a:spcAft>
          <a:spcPct val="0"/>
        </a:spcAft>
        <a:buChar char="–"/>
        <a:defRPr sz="8166">
          <a:solidFill>
            <a:schemeClr val="tx1"/>
          </a:solidFill>
          <a:latin typeface="Calibri"/>
          <a:cs typeface="Calibri"/>
        </a:defRPr>
      </a:lvl2pPr>
      <a:lvl3pPr marL="3357227" indent="-671143" algn="l" defTabSz="2686083" rtl="0" eaLnBrk="0" fontAlgn="base" hangingPunct="0">
        <a:spcBef>
          <a:spcPct val="20000"/>
        </a:spcBef>
        <a:spcAft>
          <a:spcPct val="0"/>
        </a:spcAft>
        <a:buChar char="•"/>
        <a:defRPr sz="7083">
          <a:solidFill>
            <a:schemeClr val="tx1"/>
          </a:solidFill>
          <a:latin typeface="Calibri"/>
          <a:cs typeface="Calibri"/>
        </a:defRPr>
      </a:lvl3pPr>
      <a:lvl4pPr marL="4701024" indent="-671143" algn="l" defTabSz="2686083" rtl="0" eaLnBrk="0" fontAlgn="base" hangingPunct="0">
        <a:spcBef>
          <a:spcPct val="20000"/>
        </a:spcBef>
        <a:spcAft>
          <a:spcPct val="0"/>
        </a:spcAft>
        <a:buChar char="–"/>
        <a:defRPr sz="5916">
          <a:solidFill>
            <a:schemeClr val="tx1"/>
          </a:solidFill>
          <a:latin typeface="Calibri"/>
          <a:cs typeface="Calibri"/>
        </a:defRPr>
      </a:lvl4pPr>
      <a:lvl5pPr marL="6044822" indent="-672655" algn="l" defTabSz="2686083" rtl="0" eaLnBrk="0" fontAlgn="base" hangingPunct="0">
        <a:spcBef>
          <a:spcPct val="20000"/>
        </a:spcBef>
        <a:spcAft>
          <a:spcPct val="0"/>
        </a:spcAft>
        <a:buChar char="»"/>
        <a:defRPr sz="5916">
          <a:solidFill>
            <a:schemeClr val="tx1"/>
          </a:solidFill>
          <a:latin typeface="Calibri"/>
          <a:cs typeface="Calibri"/>
        </a:defRPr>
      </a:lvl5pPr>
      <a:lvl6pPr marL="6480157" indent="-672655" algn="l" defTabSz="2686083" rtl="0" eaLnBrk="0" fontAlgn="base" hangingPunct="0">
        <a:spcBef>
          <a:spcPct val="20000"/>
        </a:spcBef>
        <a:spcAft>
          <a:spcPct val="0"/>
        </a:spcAft>
        <a:buChar char="»"/>
        <a:defRPr sz="5916">
          <a:solidFill>
            <a:schemeClr val="tx1"/>
          </a:solidFill>
          <a:latin typeface="+mn-lt"/>
        </a:defRPr>
      </a:lvl6pPr>
      <a:lvl7pPr marL="6915494" indent="-672655" algn="l" defTabSz="2686083" rtl="0" eaLnBrk="0" fontAlgn="base" hangingPunct="0">
        <a:spcBef>
          <a:spcPct val="20000"/>
        </a:spcBef>
        <a:spcAft>
          <a:spcPct val="0"/>
        </a:spcAft>
        <a:buChar char="»"/>
        <a:defRPr sz="5916">
          <a:solidFill>
            <a:schemeClr val="tx1"/>
          </a:solidFill>
          <a:latin typeface="+mn-lt"/>
        </a:defRPr>
      </a:lvl7pPr>
      <a:lvl8pPr marL="7350830" indent="-672655" algn="l" defTabSz="2686083" rtl="0" eaLnBrk="0" fontAlgn="base" hangingPunct="0">
        <a:spcBef>
          <a:spcPct val="20000"/>
        </a:spcBef>
        <a:spcAft>
          <a:spcPct val="0"/>
        </a:spcAft>
        <a:buChar char="»"/>
        <a:defRPr sz="5916">
          <a:solidFill>
            <a:schemeClr val="tx1"/>
          </a:solidFill>
          <a:latin typeface="+mn-lt"/>
        </a:defRPr>
      </a:lvl8pPr>
      <a:lvl9pPr marL="7786167" indent="-672655" algn="l" defTabSz="2686083" rtl="0" eaLnBrk="0" fontAlgn="base" hangingPunct="0">
        <a:spcBef>
          <a:spcPct val="20000"/>
        </a:spcBef>
        <a:spcAft>
          <a:spcPct val="0"/>
        </a:spcAft>
        <a:buChar char="»"/>
        <a:defRPr sz="5916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70672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1pPr>
      <a:lvl2pPr marL="435336" algn="l" defTabSz="870672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2pPr>
      <a:lvl3pPr marL="870672" algn="l" defTabSz="870672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3pPr>
      <a:lvl4pPr marL="1306008" algn="l" defTabSz="870672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4pPr>
      <a:lvl5pPr marL="1741345" algn="l" defTabSz="870672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5pPr>
      <a:lvl6pPr marL="2176680" algn="l" defTabSz="870672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6pPr>
      <a:lvl7pPr marL="2612016" algn="l" defTabSz="870672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7pPr>
      <a:lvl8pPr marL="3047352" algn="l" defTabSz="870672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8pPr>
      <a:lvl9pPr marL="3482687" algn="l" defTabSz="870672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26"/>
          <p:cNvSpPr txBox="1">
            <a:spLocks noChangeArrowheads="1"/>
          </p:cNvSpPr>
          <p:nvPr/>
        </p:nvSpPr>
        <p:spPr bwMode="auto">
          <a:xfrm>
            <a:off x="381000" y="3290779"/>
            <a:ext cx="64770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103" tIns="25552" rIns="51103" bIns="25552"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just" eaLnBrk="1" hangingPunct="1">
              <a:spcBef>
                <a:spcPts val="322"/>
              </a:spcBef>
              <a:spcAft>
                <a:spcPts val="322"/>
              </a:spcAft>
            </a:pPr>
            <a:r>
              <a:rPr lang="en-US" sz="2083" b="1" dirty="0">
                <a:latin typeface="Calibri" charset="0"/>
              </a:rPr>
              <a:t>Background: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Fusce</a:t>
            </a:r>
            <a:r>
              <a:rPr lang="en-US" sz="2083" dirty="0">
                <a:latin typeface="Calibri" charset="0"/>
              </a:rPr>
              <a:t> nisi </a:t>
            </a:r>
            <a:r>
              <a:rPr lang="en-US" sz="2083" dirty="0" err="1">
                <a:latin typeface="Calibri" charset="0"/>
              </a:rPr>
              <a:t>odio</a:t>
            </a:r>
            <a:r>
              <a:rPr lang="en-US" sz="2083" dirty="0">
                <a:latin typeface="Calibri" charset="0"/>
              </a:rPr>
              <a:t>, </a:t>
            </a:r>
            <a:r>
              <a:rPr lang="en-US" sz="2083" dirty="0" err="1">
                <a:latin typeface="Calibri" charset="0"/>
              </a:rPr>
              <a:t>interdum</a:t>
            </a:r>
            <a:r>
              <a:rPr lang="en-US" sz="2083" dirty="0">
                <a:latin typeface="Calibri" charset="0"/>
              </a:rPr>
              <a:t> vitae </a:t>
            </a:r>
            <a:r>
              <a:rPr lang="en-US" sz="2083" dirty="0" err="1">
                <a:latin typeface="Calibri" charset="0"/>
              </a:rPr>
              <a:t>elementum</a:t>
            </a:r>
            <a:r>
              <a:rPr lang="en-US" sz="2083" dirty="0">
                <a:latin typeface="Calibri" charset="0"/>
              </a:rPr>
              <a:t> vitae, </a:t>
            </a:r>
            <a:r>
              <a:rPr lang="en-US" sz="2083" dirty="0" err="1">
                <a:latin typeface="Calibri" charset="0"/>
              </a:rPr>
              <a:t>condimentum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ut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nunc</a:t>
            </a:r>
            <a:r>
              <a:rPr lang="en-US" sz="2083" dirty="0">
                <a:latin typeface="Calibri" charset="0"/>
              </a:rPr>
              <a:t>. </a:t>
            </a:r>
            <a:r>
              <a:rPr lang="en-US" sz="2083" dirty="0" err="1">
                <a:latin typeface="Calibri" charset="0"/>
              </a:rPr>
              <a:t>Sed</a:t>
            </a:r>
            <a:r>
              <a:rPr lang="en-US" sz="2083" dirty="0">
                <a:latin typeface="Calibri" charset="0"/>
              </a:rPr>
              <a:t> dictum </a:t>
            </a:r>
            <a:r>
              <a:rPr lang="en-US" sz="2083" dirty="0" err="1">
                <a:latin typeface="Calibri" charset="0"/>
              </a:rPr>
              <a:t>posuere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augue</a:t>
            </a:r>
            <a:r>
              <a:rPr lang="en-US" sz="2083" dirty="0">
                <a:latin typeface="Calibri" charset="0"/>
              </a:rPr>
              <a:t> in </a:t>
            </a:r>
            <a:r>
              <a:rPr lang="en-US" sz="2083" dirty="0" err="1">
                <a:latin typeface="Calibri" charset="0"/>
              </a:rPr>
              <a:t>gravida</a:t>
            </a:r>
            <a:r>
              <a:rPr lang="en-US" sz="2083" dirty="0">
                <a:latin typeface="Calibri" charset="0"/>
              </a:rPr>
              <a:t>. </a:t>
            </a:r>
            <a:r>
              <a:rPr lang="en-US" sz="2083" dirty="0" err="1">
                <a:latin typeface="Calibri" charset="0"/>
              </a:rPr>
              <a:t>Donec</a:t>
            </a:r>
            <a:r>
              <a:rPr lang="en-US" sz="2083" dirty="0">
                <a:latin typeface="Calibri" charset="0"/>
              </a:rPr>
              <a:t> in </a:t>
            </a:r>
            <a:r>
              <a:rPr lang="en-US" sz="2083" dirty="0" err="1">
                <a:latin typeface="Calibri" charset="0"/>
              </a:rPr>
              <a:t>massa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nunc</a:t>
            </a:r>
            <a:r>
              <a:rPr lang="en-US" sz="2083" dirty="0">
                <a:latin typeface="Calibri" charset="0"/>
              </a:rPr>
              <a:t>. </a:t>
            </a:r>
          </a:p>
          <a:p>
            <a:pPr algn="just" eaLnBrk="1" hangingPunct="1">
              <a:spcBef>
                <a:spcPts val="322"/>
              </a:spcBef>
              <a:spcAft>
                <a:spcPts val="322"/>
              </a:spcAft>
            </a:pPr>
            <a:r>
              <a:rPr lang="en-US" sz="2083" b="1" dirty="0">
                <a:latin typeface="Calibri" charset="0"/>
              </a:rPr>
              <a:t>Methods: </a:t>
            </a:r>
            <a:r>
              <a:rPr lang="en-US" sz="2083" dirty="0" err="1">
                <a:latin typeface="Calibri" charset="0"/>
              </a:rPr>
              <a:t>Lorem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ipsum</a:t>
            </a:r>
            <a:r>
              <a:rPr lang="en-US" sz="2083" dirty="0">
                <a:latin typeface="Calibri" charset="0"/>
              </a:rPr>
              <a:t> dolor sit </a:t>
            </a:r>
            <a:r>
              <a:rPr lang="en-US" sz="2083" dirty="0" err="1">
                <a:latin typeface="Calibri" charset="0"/>
              </a:rPr>
              <a:t>amet</a:t>
            </a:r>
            <a:r>
              <a:rPr lang="en-US" sz="2083" dirty="0">
                <a:latin typeface="Calibri" charset="0"/>
              </a:rPr>
              <a:t>, </a:t>
            </a:r>
            <a:r>
              <a:rPr lang="en-US" sz="2083" dirty="0" err="1">
                <a:latin typeface="Calibri" charset="0"/>
              </a:rPr>
              <a:t>consectetur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adipiscing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elit</a:t>
            </a:r>
            <a:r>
              <a:rPr lang="en-US" sz="2083" dirty="0">
                <a:latin typeface="Calibri" charset="0"/>
              </a:rPr>
              <a:t>. </a:t>
            </a:r>
            <a:r>
              <a:rPr lang="en-US" sz="2083" dirty="0" err="1">
                <a:latin typeface="Calibri" charset="0"/>
              </a:rPr>
              <a:t>Mauris</a:t>
            </a:r>
            <a:r>
              <a:rPr lang="en-US" sz="2083" dirty="0">
                <a:latin typeface="Calibri" charset="0"/>
              </a:rPr>
              <a:t> vitae </a:t>
            </a:r>
            <a:r>
              <a:rPr lang="en-US" sz="2083" dirty="0" err="1">
                <a:latin typeface="Calibri" charset="0"/>
              </a:rPr>
              <a:t>turpis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diam</a:t>
            </a:r>
            <a:r>
              <a:rPr lang="en-US" sz="2083" dirty="0">
                <a:latin typeface="Calibri" charset="0"/>
              </a:rPr>
              <a:t>, et semper </a:t>
            </a:r>
            <a:r>
              <a:rPr lang="en-US" sz="2083" dirty="0" err="1">
                <a:latin typeface="Calibri" charset="0"/>
              </a:rPr>
              <a:t>odio</a:t>
            </a:r>
            <a:r>
              <a:rPr lang="en-US" sz="2083" dirty="0">
                <a:latin typeface="Calibri" charset="0"/>
              </a:rPr>
              <a:t>. </a:t>
            </a:r>
            <a:r>
              <a:rPr lang="en-US" sz="2083" dirty="0" err="1">
                <a:latin typeface="Calibri" charset="0"/>
              </a:rPr>
              <a:t>Nulla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facilisis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gravida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libero</a:t>
            </a:r>
            <a:r>
              <a:rPr lang="en-US" sz="2083" dirty="0">
                <a:latin typeface="Calibri" charset="0"/>
              </a:rPr>
              <a:t> non </a:t>
            </a:r>
            <a:r>
              <a:rPr lang="en-US" sz="2083" dirty="0" err="1">
                <a:latin typeface="Calibri" charset="0"/>
              </a:rPr>
              <a:t>egestas</a:t>
            </a:r>
            <a:r>
              <a:rPr lang="en-US" sz="2083" dirty="0">
                <a:latin typeface="Calibri" charset="0"/>
              </a:rPr>
              <a:t>. </a:t>
            </a:r>
            <a:r>
              <a:rPr lang="en-US" sz="2083" dirty="0" err="1">
                <a:latin typeface="Calibri" charset="0"/>
              </a:rPr>
              <a:t>Etiam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quis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sem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nibh</a:t>
            </a:r>
            <a:r>
              <a:rPr lang="en-US" sz="2083" dirty="0">
                <a:latin typeface="Calibri" charset="0"/>
              </a:rPr>
              <a:t>, </a:t>
            </a:r>
            <a:r>
              <a:rPr lang="en-US" sz="2083" dirty="0" err="1">
                <a:latin typeface="Calibri" charset="0"/>
              </a:rPr>
              <a:t>vel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tincidunt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erat</a:t>
            </a:r>
            <a:r>
              <a:rPr lang="en-US" sz="2083" dirty="0">
                <a:latin typeface="Calibri" charset="0"/>
              </a:rPr>
              <a:t>. </a:t>
            </a:r>
            <a:r>
              <a:rPr lang="en-US" sz="2083" dirty="0" err="1">
                <a:latin typeface="Calibri" charset="0"/>
              </a:rPr>
              <a:t>Pellentesque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vulputate</a:t>
            </a:r>
            <a:r>
              <a:rPr lang="en-US" sz="2083" dirty="0">
                <a:latin typeface="Calibri" charset="0"/>
              </a:rPr>
              <a:t>, </a:t>
            </a:r>
            <a:r>
              <a:rPr lang="en-US" sz="2083" dirty="0" err="1">
                <a:latin typeface="Calibri" charset="0"/>
              </a:rPr>
              <a:t>nunc</a:t>
            </a:r>
            <a:r>
              <a:rPr lang="en-US" sz="2083" dirty="0">
                <a:latin typeface="Calibri" charset="0"/>
              </a:rPr>
              <a:t> et </a:t>
            </a:r>
            <a:r>
              <a:rPr lang="en-US" sz="2083" dirty="0" err="1">
                <a:latin typeface="Calibri" charset="0"/>
              </a:rPr>
              <a:t>consectetur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pretium</a:t>
            </a:r>
            <a:r>
              <a:rPr lang="en-US" sz="2083" dirty="0">
                <a:latin typeface="Calibri" charset="0"/>
              </a:rPr>
              <a:t>, </a:t>
            </a:r>
            <a:r>
              <a:rPr lang="en-US" sz="2083" dirty="0" err="1">
                <a:latin typeface="Calibri" charset="0"/>
              </a:rPr>
              <a:t>massa</a:t>
            </a:r>
            <a:r>
              <a:rPr lang="en-US" sz="2083" dirty="0">
                <a:latin typeface="Calibri" charset="0"/>
              </a:rPr>
              <a:t> ante </a:t>
            </a:r>
            <a:r>
              <a:rPr lang="en-US" sz="2083" dirty="0" err="1">
                <a:latin typeface="Calibri" charset="0"/>
              </a:rPr>
              <a:t>posuere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erat</a:t>
            </a:r>
            <a:r>
              <a:rPr lang="en-US" sz="2083" dirty="0">
                <a:latin typeface="Calibri" charset="0"/>
              </a:rPr>
              <a:t>, ac </a:t>
            </a:r>
            <a:r>
              <a:rPr lang="en-US" sz="2083" dirty="0" err="1">
                <a:latin typeface="Calibri" charset="0"/>
              </a:rPr>
              <a:t>cursus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lorem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nunc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hendrerit</a:t>
            </a:r>
            <a:r>
              <a:rPr lang="en-US" sz="2083" dirty="0">
                <a:latin typeface="Calibri" charset="0"/>
              </a:rPr>
              <a:t> quam.. </a:t>
            </a:r>
          </a:p>
          <a:p>
            <a:pPr algn="just" eaLnBrk="1" hangingPunct="1">
              <a:spcBef>
                <a:spcPts val="322"/>
              </a:spcBef>
              <a:spcAft>
                <a:spcPts val="322"/>
              </a:spcAft>
            </a:pPr>
            <a:r>
              <a:rPr lang="en-US" sz="2083" b="1" dirty="0">
                <a:latin typeface="Calibri" charset="0"/>
              </a:rPr>
              <a:t>Results: </a:t>
            </a:r>
            <a:r>
              <a:rPr lang="en-US" sz="2083" dirty="0">
                <a:latin typeface="Calibri" charset="0"/>
              </a:rPr>
              <a:t>A </a:t>
            </a:r>
            <a:r>
              <a:rPr lang="en-US" sz="2083" dirty="0" err="1">
                <a:latin typeface="Calibri" charset="0"/>
              </a:rPr>
              <a:t>liquam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sed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lacinia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nulla</a:t>
            </a:r>
            <a:r>
              <a:rPr lang="en-US" sz="2083" dirty="0">
                <a:latin typeface="Calibri" charset="0"/>
              </a:rPr>
              <a:t>. Maecenas </a:t>
            </a:r>
            <a:r>
              <a:rPr lang="en-US" sz="2083" dirty="0" err="1">
                <a:latin typeface="Calibri" charset="0"/>
              </a:rPr>
              <a:t>vulputate</a:t>
            </a:r>
            <a:r>
              <a:rPr lang="en-US" sz="2083" dirty="0">
                <a:latin typeface="Calibri" charset="0"/>
              </a:rPr>
              <a:t>, dui </a:t>
            </a:r>
            <a:r>
              <a:rPr lang="en-US" sz="2083" dirty="0" err="1">
                <a:latin typeface="Calibri" charset="0"/>
              </a:rPr>
              <a:t>eget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suscipit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volutpat</a:t>
            </a:r>
            <a:r>
              <a:rPr lang="en-US" sz="2083" dirty="0">
                <a:latin typeface="Calibri" charset="0"/>
              </a:rPr>
              <a:t>, </a:t>
            </a:r>
            <a:r>
              <a:rPr lang="en-US" sz="2083" dirty="0" err="1">
                <a:latin typeface="Calibri" charset="0"/>
              </a:rPr>
              <a:t>felis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urna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faucibus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nisl</a:t>
            </a:r>
            <a:r>
              <a:rPr lang="en-US" sz="2083" dirty="0">
                <a:latin typeface="Calibri" charset="0"/>
              </a:rPr>
              <a:t>, sit </a:t>
            </a:r>
            <a:r>
              <a:rPr lang="en-US" sz="2083" dirty="0" err="1">
                <a:latin typeface="Calibri" charset="0"/>
              </a:rPr>
              <a:t>amet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malesuada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lorem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orci</a:t>
            </a:r>
            <a:r>
              <a:rPr lang="en-US" sz="2083" dirty="0">
                <a:latin typeface="Calibri" charset="0"/>
              </a:rPr>
              <a:t> sit </a:t>
            </a:r>
            <a:r>
              <a:rPr lang="en-US" sz="2083" dirty="0" err="1">
                <a:latin typeface="Calibri" charset="0"/>
              </a:rPr>
              <a:t>amet</a:t>
            </a:r>
            <a:r>
              <a:rPr lang="en-US" sz="2083" dirty="0">
                <a:latin typeface="Calibri" charset="0"/>
              </a:rPr>
              <a:t> dolor. </a:t>
            </a:r>
            <a:r>
              <a:rPr lang="en-US" sz="2083" dirty="0" err="1">
                <a:latin typeface="Calibri" charset="0"/>
              </a:rPr>
              <a:t>Nunc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condimentum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imperdiet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interdum</a:t>
            </a:r>
            <a:r>
              <a:rPr lang="en-US" sz="2083" dirty="0">
                <a:latin typeface="Calibri" charset="0"/>
              </a:rPr>
              <a:t>. Nam </a:t>
            </a:r>
            <a:r>
              <a:rPr lang="en-US" sz="2083" dirty="0" err="1">
                <a:latin typeface="Calibri" charset="0"/>
              </a:rPr>
              <a:t>fermentum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sodales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enim</a:t>
            </a:r>
            <a:r>
              <a:rPr lang="en-US" sz="2083" dirty="0">
                <a:latin typeface="Calibri" charset="0"/>
              </a:rPr>
              <a:t>, </a:t>
            </a:r>
            <a:r>
              <a:rPr lang="en-US" sz="2083" dirty="0" err="1">
                <a:latin typeface="Calibri" charset="0"/>
              </a:rPr>
              <a:t>nec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commodo</a:t>
            </a:r>
            <a:r>
              <a:rPr lang="en-US" sz="2083" dirty="0">
                <a:latin typeface="Calibri" charset="0"/>
              </a:rPr>
              <a:t> nisi </a:t>
            </a:r>
            <a:r>
              <a:rPr lang="en-US" sz="2083" dirty="0" err="1">
                <a:latin typeface="Calibri" charset="0"/>
              </a:rPr>
              <a:t>fermentum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eu</a:t>
            </a:r>
            <a:r>
              <a:rPr lang="en-US" sz="2083" dirty="0">
                <a:latin typeface="Calibri" charset="0"/>
              </a:rPr>
              <a:t>. </a:t>
            </a:r>
          </a:p>
          <a:p>
            <a:pPr algn="just" eaLnBrk="1" hangingPunct="1">
              <a:spcBef>
                <a:spcPts val="322"/>
              </a:spcBef>
              <a:spcAft>
                <a:spcPts val="322"/>
              </a:spcAft>
            </a:pPr>
            <a:r>
              <a:rPr lang="en-US" sz="2083" b="1" dirty="0">
                <a:latin typeface="Calibri" charset="0"/>
              </a:rPr>
              <a:t>Conclusions: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Suspendisse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potenti</a:t>
            </a:r>
            <a:r>
              <a:rPr lang="en-US" sz="2083" dirty="0">
                <a:latin typeface="Calibri" charset="0"/>
              </a:rPr>
              <a:t>. Nam </a:t>
            </a:r>
            <a:r>
              <a:rPr lang="en-US" sz="2083" dirty="0" err="1">
                <a:latin typeface="Calibri" charset="0"/>
              </a:rPr>
              <a:t>eget</a:t>
            </a:r>
            <a:r>
              <a:rPr lang="en-US" sz="2083" dirty="0">
                <a:latin typeface="Calibri" charset="0"/>
              </a:rPr>
              <a:t> lacus et dui </a:t>
            </a:r>
            <a:r>
              <a:rPr lang="en-US" sz="2083" dirty="0" err="1">
                <a:latin typeface="Calibri" charset="0"/>
              </a:rPr>
              <a:t>dignissim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rhoncus</a:t>
            </a:r>
            <a:r>
              <a:rPr lang="en-US" sz="2083" dirty="0">
                <a:latin typeface="Calibri" charset="0"/>
              </a:rPr>
              <a:t>. </a:t>
            </a:r>
            <a:r>
              <a:rPr lang="en-US" sz="2083" dirty="0" err="1">
                <a:latin typeface="Calibri" charset="0"/>
              </a:rPr>
              <a:t>Pellentesque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elementum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interdum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risus</a:t>
            </a:r>
            <a:r>
              <a:rPr lang="en-US" sz="2083" dirty="0">
                <a:latin typeface="Calibri" charset="0"/>
              </a:rPr>
              <a:t>, at </a:t>
            </a:r>
            <a:r>
              <a:rPr lang="en-US" sz="2083" dirty="0" err="1">
                <a:latin typeface="Calibri" charset="0"/>
              </a:rPr>
              <a:t>porttitor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massa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sagittis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scelerisque</a:t>
            </a:r>
            <a:r>
              <a:rPr lang="en-US" sz="2083" dirty="0">
                <a:latin typeface="Calibri" charset="0"/>
              </a:rPr>
              <a:t>. </a:t>
            </a:r>
            <a:r>
              <a:rPr lang="en-US" sz="2083" dirty="0" err="1">
                <a:latin typeface="Calibri" charset="0"/>
              </a:rPr>
              <a:t>Phasellus</a:t>
            </a:r>
            <a:r>
              <a:rPr lang="en-US" sz="2083" dirty="0">
                <a:latin typeface="Calibri" charset="0"/>
              </a:rPr>
              <a:t> ac nisi </a:t>
            </a:r>
            <a:r>
              <a:rPr lang="en-US" sz="2083" dirty="0" err="1">
                <a:latin typeface="Calibri" charset="0"/>
              </a:rPr>
              <a:t>sed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sapien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vehicula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luctus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eu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nec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libero</a:t>
            </a:r>
            <a:r>
              <a:rPr lang="en-US" sz="2083" dirty="0">
                <a:latin typeface="Calibri" charset="0"/>
              </a:rPr>
              <a:t>. In </a:t>
            </a:r>
            <a:r>
              <a:rPr lang="en-US" sz="2083" dirty="0" err="1">
                <a:latin typeface="Calibri" charset="0"/>
              </a:rPr>
              <a:t>laoreet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erat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nec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enim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faucibus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eu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commodo</a:t>
            </a:r>
            <a:r>
              <a:rPr lang="en-US" sz="2083" dirty="0">
                <a:latin typeface="Calibri" charset="0"/>
              </a:rPr>
              <a:t> ligula </a:t>
            </a:r>
            <a:r>
              <a:rPr lang="en-US" sz="2083" dirty="0" err="1">
                <a:latin typeface="Calibri" charset="0"/>
              </a:rPr>
              <a:t>aliquam</a:t>
            </a:r>
            <a:r>
              <a:rPr lang="en-US" sz="2083" dirty="0">
                <a:latin typeface="Calibri" charset="0"/>
              </a:rPr>
              <a:t>. </a:t>
            </a:r>
            <a:r>
              <a:rPr lang="en-US" sz="2083" dirty="0" err="1">
                <a:latin typeface="Calibri" charset="0"/>
              </a:rPr>
              <a:t>Nulla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aliquet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imperdiet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massa</a:t>
            </a:r>
            <a:r>
              <a:rPr lang="en-US" sz="2083" dirty="0">
                <a:latin typeface="Calibri" charset="0"/>
              </a:rPr>
              <a:t> non </a:t>
            </a:r>
            <a:r>
              <a:rPr lang="en-US" sz="2083" dirty="0" err="1">
                <a:latin typeface="Calibri" charset="0"/>
              </a:rPr>
              <a:t>sagittis</a:t>
            </a:r>
            <a:r>
              <a:rPr lang="en-US" sz="2083" dirty="0">
                <a:latin typeface="Calibri" charset="0"/>
              </a:rPr>
              <a:t>. </a:t>
            </a:r>
            <a:r>
              <a:rPr lang="en-US" sz="2083" dirty="0" err="1">
                <a:latin typeface="Calibri" charset="0"/>
              </a:rPr>
              <a:t>Praesent</a:t>
            </a:r>
            <a:r>
              <a:rPr lang="en-US" sz="2083" dirty="0">
                <a:latin typeface="Calibri" charset="0"/>
              </a:rPr>
              <a:t> vitae </a:t>
            </a:r>
            <a:r>
              <a:rPr lang="en-US" sz="2083" dirty="0" err="1">
                <a:latin typeface="Calibri" charset="0"/>
              </a:rPr>
              <a:t>est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elit</a:t>
            </a:r>
            <a:r>
              <a:rPr lang="en-US" sz="2083" dirty="0">
                <a:latin typeface="Calibri" charset="0"/>
              </a:rPr>
              <a:t>. Maecenas </a:t>
            </a:r>
            <a:r>
              <a:rPr lang="en-US" sz="2083" dirty="0" err="1">
                <a:latin typeface="Calibri" charset="0"/>
              </a:rPr>
              <a:t>vehicula</a:t>
            </a:r>
            <a:r>
              <a:rPr lang="en-US" sz="2083" dirty="0">
                <a:latin typeface="Calibri" charset="0"/>
              </a:rPr>
              <a:t>, </a:t>
            </a:r>
            <a:r>
              <a:rPr lang="en-US" sz="2083" dirty="0" err="1">
                <a:latin typeface="Calibri" charset="0"/>
              </a:rPr>
              <a:t>lectus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eu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ullamcorper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condimentum</a:t>
            </a:r>
            <a:r>
              <a:rPr lang="en-US" sz="2083" dirty="0">
                <a:latin typeface="Calibri" charset="0"/>
              </a:rPr>
              <a:t>, libero quam </a:t>
            </a:r>
            <a:r>
              <a:rPr lang="en-US" sz="2083" dirty="0" err="1">
                <a:latin typeface="Calibri" charset="0"/>
              </a:rPr>
              <a:t>faucibus</a:t>
            </a:r>
            <a:r>
              <a:rPr lang="en-US" sz="2083" dirty="0">
                <a:latin typeface="Calibri" charset="0"/>
              </a:rPr>
              <a:t> </a:t>
            </a:r>
            <a:r>
              <a:rPr lang="en-US" sz="2083" dirty="0" err="1">
                <a:latin typeface="Calibri" charset="0"/>
              </a:rPr>
              <a:t>sem</a:t>
            </a:r>
            <a:r>
              <a:rPr lang="en-US" sz="2083" dirty="0">
                <a:latin typeface="Calibri" charset="0"/>
              </a:rPr>
              <a:t>, </a:t>
            </a:r>
            <a:r>
              <a:rPr lang="en-US" sz="2083" dirty="0" err="1">
                <a:latin typeface="Calibri" charset="0"/>
              </a:rPr>
              <a:t>eget</a:t>
            </a:r>
            <a:r>
              <a:rPr lang="en-US" sz="2083" dirty="0">
                <a:latin typeface="Calibri" charset="0"/>
              </a:rPr>
              <a:t> us </a:t>
            </a:r>
            <a:r>
              <a:rPr lang="en-US" sz="2083" dirty="0" err="1">
                <a:latin typeface="Calibri" charset="0"/>
              </a:rPr>
              <a:t>est</a:t>
            </a:r>
            <a:r>
              <a:rPr lang="en-US" sz="2083" dirty="0">
                <a:latin typeface="Calibri" charset="0"/>
              </a:rPr>
              <a:t> sed.</a:t>
            </a:r>
          </a:p>
        </p:txBody>
      </p:sp>
      <p:sp>
        <p:nvSpPr>
          <p:cNvPr id="24" name="Rectangle 3373"/>
          <p:cNvSpPr>
            <a:spLocks noChangeArrowheads="1"/>
          </p:cNvSpPr>
          <p:nvPr/>
        </p:nvSpPr>
        <p:spPr bwMode="auto">
          <a:xfrm>
            <a:off x="380999" y="2901165"/>
            <a:ext cx="6477000" cy="381000"/>
          </a:xfrm>
          <a:prstGeom prst="rect">
            <a:avLst/>
          </a:prstGeom>
          <a:solidFill>
            <a:srgbClr val="CC000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51103" tIns="25552" rIns="51103" bIns="25552" anchor="ctr" anchorCtr="1"/>
          <a:lstStyle/>
          <a:p>
            <a:pPr algn="ctr" defTabSz="510915" eaLnBrk="0" hangingPunct="0"/>
            <a:r>
              <a:rPr lang="en-US" sz="2917" b="1" dirty="0">
                <a:solidFill>
                  <a:schemeClr val="bg1"/>
                </a:solidFill>
                <a:latin typeface="Calibri" pitchFamily="34" charset="0"/>
              </a:rPr>
              <a:t>ABSTRACT</a:t>
            </a:r>
          </a:p>
        </p:txBody>
      </p:sp>
      <p:sp>
        <p:nvSpPr>
          <p:cNvPr id="25" name="Rectangle 3373"/>
          <p:cNvSpPr>
            <a:spLocks noChangeArrowheads="1"/>
          </p:cNvSpPr>
          <p:nvPr/>
        </p:nvSpPr>
        <p:spPr bwMode="auto">
          <a:xfrm>
            <a:off x="380999" y="10747841"/>
            <a:ext cx="6477000" cy="381000"/>
          </a:xfrm>
          <a:prstGeom prst="rect">
            <a:avLst/>
          </a:prstGeom>
          <a:solidFill>
            <a:srgbClr val="CC000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51103" tIns="25552" rIns="51103" bIns="25552" anchor="ctr" anchorCtr="1"/>
          <a:lstStyle/>
          <a:p>
            <a:pPr algn="ctr" defTabSz="510915" eaLnBrk="0" hangingPunct="0"/>
            <a:r>
              <a:rPr lang="en-US" sz="2917" b="1" dirty="0">
                <a:solidFill>
                  <a:schemeClr val="bg1"/>
                </a:solidFill>
                <a:latin typeface="Calibri" pitchFamily="34" charset="0"/>
              </a:rPr>
              <a:t>BACKGROUND</a:t>
            </a:r>
          </a:p>
        </p:txBody>
      </p:sp>
      <p:sp>
        <p:nvSpPr>
          <p:cNvPr id="30" name="Rectangle 3373"/>
          <p:cNvSpPr>
            <a:spLocks noChangeArrowheads="1"/>
          </p:cNvSpPr>
          <p:nvPr/>
        </p:nvSpPr>
        <p:spPr bwMode="auto">
          <a:xfrm>
            <a:off x="7221366" y="2901165"/>
            <a:ext cx="6629400" cy="381000"/>
          </a:xfrm>
          <a:prstGeom prst="rect">
            <a:avLst/>
          </a:prstGeom>
          <a:solidFill>
            <a:srgbClr val="CC000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51103" tIns="25552" rIns="51103" bIns="25552" anchor="ctr" anchorCtr="1"/>
          <a:lstStyle/>
          <a:p>
            <a:pPr algn="ctr" defTabSz="510915" eaLnBrk="0" hangingPunct="0"/>
            <a:r>
              <a:rPr lang="en-US" sz="2917" b="1" dirty="0">
                <a:solidFill>
                  <a:schemeClr val="bg1"/>
                </a:solidFill>
                <a:latin typeface="Calibri" pitchFamily="34" charset="0"/>
              </a:rPr>
              <a:t>OBJECTIVE</a:t>
            </a:r>
          </a:p>
        </p:txBody>
      </p:sp>
      <p:sp>
        <p:nvSpPr>
          <p:cNvPr id="32" name="Rectangle 3373"/>
          <p:cNvSpPr>
            <a:spLocks noChangeArrowheads="1"/>
          </p:cNvSpPr>
          <p:nvPr/>
        </p:nvSpPr>
        <p:spPr bwMode="auto">
          <a:xfrm>
            <a:off x="14276538" y="2901165"/>
            <a:ext cx="12725400" cy="381000"/>
          </a:xfrm>
          <a:prstGeom prst="rect">
            <a:avLst/>
          </a:prstGeom>
          <a:solidFill>
            <a:srgbClr val="CC000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51103" tIns="25552" rIns="51103" bIns="25552" anchor="ctr" anchorCtr="1"/>
          <a:lstStyle/>
          <a:p>
            <a:pPr algn="ctr" defTabSz="510915" eaLnBrk="0" hangingPunct="0"/>
            <a:r>
              <a:rPr lang="en-US" sz="2917" b="1">
                <a:solidFill>
                  <a:schemeClr val="bg1"/>
                </a:solidFill>
                <a:latin typeface="Calibri" pitchFamily="34" charset="0"/>
              </a:rPr>
              <a:t>RESULTS</a:t>
            </a:r>
            <a:endParaRPr lang="en-US" sz="2917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3" name="Rectangle 3373"/>
          <p:cNvSpPr>
            <a:spLocks noChangeArrowheads="1"/>
          </p:cNvSpPr>
          <p:nvPr/>
        </p:nvSpPr>
        <p:spPr bwMode="auto">
          <a:xfrm>
            <a:off x="20772588" y="10251123"/>
            <a:ext cx="6229350" cy="381000"/>
          </a:xfrm>
          <a:prstGeom prst="rect">
            <a:avLst/>
          </a:prstGeom>
          <a:solidFill>
            <a:srgbClr val="CC000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51103" tIns="25552" rIns="51103" bIns="25552" anchor="ctr" anchorCtr="1"/>
          <a:lstStyle/>
          <a:p>
            <a:pPr algn="ctr" defTabSz="510915" eaLnBrk="0" hangingPunct="0"/>
            <a:r>
              <a:rPr lang="en-US" sz="2917" b="1">
                <a:solidFill>
                  <a:schemeClr val="bg1"/>
                </a:solidFill>
                <a:latin typeface="Calibri" pitchFamily="34" charset="0"/>
              </a:rPr>
              <a:t>CONCLUSIONS</a:t>
            </a:r>
            <a:endParaRPr lang="en-US" sz="2917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523234"/>
              </p:ext>
            </p:extLst>
          </p:nvPr>
        </p:nvGraphicFramePr>
        <p:xfrm>
          <a:off x="14379657" y="3870956"/>
          <a:ext cx="6019800" cy="491472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188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1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4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5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37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itchFamily="34" charset="0"/>
                          <a:cs typeface="Times New Roman" pitchFamily="18" charset="0"/>
                        </a:rPr>
                        <a:t>Variable</a:t>
                      </a:r>
                    </a:p>
                  </a:txBody>
                  <a:tcPr marL="76208" marR="76208" marT="38085" marB="38085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itchFamily="34" charset="0"/>
                        </a:rPr>
                        <a:t>Diabetics</a:t>
                      </a:r>
                    </a:p>
                    <a:p>
                      <a:pPr algn="ctr"/>
                      <a:r>
                        <a:rPr lang="en-US" sz="1800" dirty="0">
                          <a:latin typeface="Calibri" pitchFamily="34" charset="0"/>
                        </a:rPr>
                        <a:t>n</a:t>
                      </a:r>
                      <a:r>
                        <a:rPr lang="en-US" sz="1800" baseline="0" dirty="0">
                          <a:latin typeface="Calibri" pitchFamily="34" charset="0"/>
                        </a:rPr>
                        <a:t> = 66</a:t>
                      </a:r>
                      <a:endParaRPr lang="en-US" sz="18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6208" marR="76208" marT="38085" marB="38085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itchFamily="34" charset="0"/>
                        </a:rPr>
                        <a:t>Non-Diabetics</a:t>
                      </a:r>
                    </a:p>
                    <a:p>
                      <a:pPr algn="ctr"/>
                      <a:r>
                        <a:rPr lang="en-US" sz="1800" dirty="0">
                          <a:latin typeface="Calibri" pitchFamily="34" charset="0"/>
                        </a:rPr>
                        <a:t>n</a:t>
                      </a:r>
                      <a:r>
                        <a:rPr lang="en-US" sz="1800" baseline="0" dirty="0">
                          <a:latin typeface="Calibri" pitchFamily="34" charset="0"/>
                        </a:rPr>
                        <a:t> = 110</a:t>
                      </a:r>
                      <a:endParaRPr lang="en-US" sz="18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6208" marR="76208" marT="38085" marB="38085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itchFamily="34" charset="0"/>
                        </a:rPr>
                        <a:t>p</a:t>
                      </a:r>
                      <a:endParaRPr lang="en-US" sz="18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6208" marR="76208" marT="38085" marB="38085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828">
                <a:tc>
                  <a:txBody>
                    <a:bodyPr/>
                    <a:lstStyle/>
                    <a:p>
                      <a:pPr algn="l"/>
                      <a:r>
                        <a:rPr lang="en-US" sz="1700" dirty="0">
                          <a:latin typeface="Calibri" pitchFamily="34" charset="0"/>
                        </a:rPr>
                        <a:t>Age (years)</a:t>
                      </a:r>
                      <a:endParaRPr lang="en-US" sz="17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6208" marR="76208" marT="38085" marB="38085" anchor="ctr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Calibri" pitchFamily="34" charset="0"/>
                        </a:rPr>
                        <a:t>59.8 ± 11.7</a:t>
                      </a:r>
                      <a:endParaRPr lang="en-US" sz="17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6208" marR="76208" marT="38085" marB="38085" anchor="ctr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Calibri" pitchFamily="34" charset="0"/>
                          <a:cs typeface="Times New Roman" pitchFamily="18" charset="0"/>
                        </a:rPr>
                        <a:t>62.8</a:t>
                      </a:r>
                      <a:r>
                        <a:rPr lang="en-US" sz="1700" baseline="0" dirty="0"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700" dirty="0">
                          <a:latin typeface="Calibri" pitchFamily="34" charset="0"/>
                        </a:rPr>
                        <a:t>± 15</a:t>
                      </a:r>
                      <a:endParaRPr lang="en-US" sz="17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6208" marR="76208" marT="38085" marB="38085" anchor="ctr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Calibri" pitchFamily="34" charset="0"/>
                          <a:cs typeface="Times New Roman" pitchFamily="18" charset="0"/>
                        </a:rPr>
                        <a:t>0.140</a:t>
                      </a:r>
                    </a:p>
                  </a:txBody>
                  <a:tcPr marL="76208" marR="76208" marT="38085" marB="38085" anchor="ctr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828">
                <a:tc>
                  <a:txBody>
                    <a:bodyPr/>
                    <a:lstStyle/>
                    <a:p>
                      <a:pPr algn="l"/>
                      <a:r>
                        <a:rPr lang="en-US" sz="1700" dirty="0">
                          <a:latin typeface="Calibri" pitchFamily="34" charset="0"/>
                        </a:rPr>
                        <a:t>Male gender </a:t>
                      </a:r>
                      <a:endParaRPr lang="en-US" sz="17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6208" marR="76208" marT="38085" marB="380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Calibri" pitchFamily="34" charset="0"/>
                        </a:rPr>
                        <a:t>57.8%</a:t>
                      </a:r>
                      <a:endParaRPr lang="en-US" sz="17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6208" marR="76208" marT="38085" marB="380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Calibri" pitchFamily="34" charset="0"/>
                          <a:cs typeface="Times New Roman" pitchFamily="18" charset="0"/>
                        </a:rPr>
                        <a:t>50.9%</a:t>
                      </a:r>
                    </a:p>
                  </a:txBody>
                  <a:tcPr marL="76208" marR="76208" marT="38085" marB="380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Calibri" pitchFamily="34" charset="0"/>
                          <a:cs typeface="Times New Roman" pitchFamily="18" charset="0"/>
                        </a:rPr>
                        <a:t>0.437</a:t>
                      </a:r>
                    </a:p>
                  </a:txBody>
                  <a:tcPr marL="76208" marR="76208" marT="38085" marB="380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828">
                <a:tc>
                  <a:txBody>
                    <a:bodyPr/>
                    <a:lstStyle/>
                    <a:p>
                      <a:pPr algn="l"/>
                      <a:r>
                        <a:rPr lang="en-US" sz="1700" dirty="0">
                          <a:latin typeface="Calibri" pitchFamily="34" charset="0"/>
                        </a:rPr>
                        <a:t>Caucasian </a:t>
                      </a:r>
                      <a:endParaRPr lang="en-US" sz="17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6208" marR="76208" marT="38085" marB="38085" anchor="ctr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Calibri" pitchFamily="34" charset="0"/>
                        </a:rPr>
                        <a:t>43.9%</a:t>
                      </a:r>
                      <a:endParaRPr lang="en-US" sz="17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6208" marR="76208" marT="38085" marB="38085" anchor="ctr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Calibri" pitchFamily="34" charset="0"/>
                          <a:cs typeface="Times New Roman" pitchFamily="18" charset="0"/>
                        </a:rPr>
                        <a:t>57.3%</a:t>
                      </a:r>
                    </a:p>
                  </a:txBody>
                  <a:tcPr marL="76208" marR="76208" marT="38085" marB="38085" anchor="ctr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Calibri" pitchFamily="34" charset="0"/>
                          <a:cs typeface="Times New Roman" pitchFamily="18" charset="0"/>
                        </a:rPr>
                        <a:t>0.090</a:t>
                      </a:r>
                    </a:p>
                  </a:txBody>
                  <a:tcPr marL="76208" marR="76208" marT="38085" marB="38085" anchor="ctr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828">
                <a:tc>
                  <a:txBody>
                    <a:bodyPr/>
                    <a:lstStyle/>
                    <a:p>
                      <a:pPr algn="l"/>
                      <a:r>
                        <a:rPr lang="en-US" sz="1700" baseline="0" dirty="0">
                          <a:latin typeface="Calibri" pitchFamily="34" charset="0"/>
                        </a:rPr>
                        <a:t>LOS before </a:t>
                      </a:r>
                      <a:r>
                        <a:rPr lang="en-US" sz="1700" baseline="0" dirty="0" err="1">
                          <a:latin typeface="Calibri" pitchFamily="34" charset="0"/>
                        </a:rPr>
                        <a:t>Cx</a:t>
                      </a:r>
                      <a:endParaRPr lang="en-US" sz="17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6208" marR="76208" marT="38085" marB="380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Calibri" pitchFamily="34" charset="0"/>
                        </a:rPr>
                        <a:t>18.7 ± 32.5</a:t>
                      </a:r>
                      <a:endParaRPr lang="en-US" sz="17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6208" marR="76208" marT="38085" marB="380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Calibri" pitchFamily="34" charset="0"/>
                          <a:cs typeface="Times New Roman" pitchFamily="18" charset="0"/>
                        </a:rPr>
                        <a:t>20.7 </a:t>
                      </a:r>
                      <a:r>
                        <a:rPr lang="en-US" sz="1700" dirty="0">
                          <a:latin typeface="Calibri" pitchFamily="34" charset="0"/>
                        </a:rPr>
                        <a:t>± 35.1</a:t>
                      </a:r>
                      <a:r>
                        <a:rPr lang="en-US" sz="1700" dirty="0"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76208" marR="76208" marT="38085" marB="380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Calibri" pitchFamily="34" charset="0"/>
                          <a:cs typeface="Times New Roman" pitchFamily="18" charset="0"/>
                        </a:rPr>
                        <a:t>0.704</a:t>
                      </a:r>
                    </a:p>
                  </a:txBody>
                  <a:tcPr marL="76208" marR="76208" marT="38085" marB="3808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828">
                <a:tc>
                  <a:txBody>
                    <a:bodyPr/>
                    <a:lstStyle/>
                    <a:p>
                      <a:pPr algn="l"/>
                      <a:r>
                        <a:rPr lang="en-US" sz="1700" dirty="0">
                          <a:latin typeface="Calibri" pitchFamily="34" charset="0"/>
                        </a:rPr>
                        <a:t>APACHE II</a:t>
                      </a:r>
                      <a:endParaRPr lang="en-US" sz="17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6208" marR="76208" marT="38085" marB="38085" anchor="ctr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Calibri" pitchFamily="34" charset="0"/>
                        </a:rPr>
                        <a:t>13.4 ± 5.1</a:t>
                      </a:r>
                      <a:endParaRPr lang="en-US" sz="17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6208" marR="76208" marT="38085" marB="38085" anchor="ctr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Calibri" pitchFamily="34" charset="0"/>
                          <a:cs typeface="Times New Roman" pitchFamily="18" charset="0"/>
                        </a:rPr>
                        <a:t>13.8 </a:t>
                      </a:r>
                      <a:r>
                        <a:rPr lang="en-US" sz="1700" dirty="0">
                          <a:latin typeface="Calibri" pitchFamily="34" charset="0"/>
                        </a:rPr>
                        <a:t>± 7.6</a:t>
                      </a:r>
                      <a:endParaRPr lang="en-US" sz="17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6208" marR="76208" marT="38085" marB="38085" anchor="ctr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Calibri" pitchFamily="34" charset="0"/>
                          <a:cs typeface="Times New Roman" pitchFamily="18" charset="0"/>
                        </a:rPr>
                        <a:t>0.477</a:t>
                      </a:r>
                    </a:p>
                  </a:txBody>
                  <a:tcPr marL="76208" marR="76208" marT="38085" marB="38085" anchor="ctr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0729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&gt; 1 active agent used</a:t>
                      </a:r>
                      <a:r>
                        <a:rPr lang="en-US" sz="1700" baseline="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empirically</a:t>
                      </a:r>
                    </a:p>
                  </a:txBody>
                  <a:tcPr marL="57156" marR="5715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24.2%</a:t>
                      </a:r>
                    </a:p>
                  </a:txBody>
                  <a:tcPr marL="57156" marR="5715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38.2%</a:t>
                      </a:r>
                    </a:p>
                  </a:txBody>
                  <a:tcPr marL="57156" marR="5715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0.069</a:t>
                      </a:r>
                    </a:p>
                  </a:txBody>
                  <a:tcPr marL="57156" marR="5715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048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Mortality</a:t>
                      </a:r>
                    </a:p>
                  </a:txBody>
                  <a:tcPr marL="57156" marR="57156" marT="0" marB="0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10.7%</a:t>
                      </a:r>
                    </a:p>
                  </a:txBody>
                  <a:tcPr marL="57156" marR="57156" marT="0" marB="0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22.7%</a:t>
                      </a:r>
                    </a:p>
                  </a:txBody>
                  <a:tcPr marL="57156" marR="57156" marT="0" marB="0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0.046</a:t>
                      </a:r>
                    </a:p>
                  </a:txBody>
                  <a:tcPr marL="57156" marR="57156" marT="0" marB="0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6838184"/>
              </p:ext>
            </p:extLst>
          </p:nvPr>
        </p:nvGraphicFramePr>
        <p:xfrm>
          <a:off x="20716876" y="3882676"/>
          <a:ext cx="6249755" cy="127710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58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0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27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Variables</a:t>
                      </a:r>
                      <a:endParaRPr lang="en-US" sz="1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itchFamily="34" charset="0"/>
                        </a:rPr>
                        <a:t>OR</a:t>
                      </a:r>
                      <a:r>
                        <a:rPr lang="en-US" sz="1800" baseline="0" dirty="0">
                          <a:latin typeface="Calibri" pitchFamily="34" charset="0"/>
                        </a:rPr>
                        <a:t> </a:t>
                      </a:r>
                      <a:r>
                        <a:rPr lang="en-US" sz="1800" dirty="0">
                          <a:latin typeface="Calibri" pitchFamily="34" charset="0"/>
                        </a:rPr>
                        <a:t>(95% CI)</a:t>
                      </a:r>
                    </a:p>
                  </a:txBody>
                  <a:tcPr marL="76200" marR="76200" marT="38057" marB="38057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itchFamily="34" charset="0"/>
                        </a:rPr>
                        <a:t>p</a:t>
                      </a:r>
                    </a:p>
                  </a:txBody>
                  <a:tcPr marL="76200" marR="76200" marT="38057" marB="38057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algn="l" defTabSz="104489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Baseline APACHE II score</a:t>
                      </a:r>
                    </a:p>
                  </a:txBody>
                  <a:tcPr marL="57150" marR="571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104489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1.089 (1.018-1.163)</a:t>
                      </a:r>
                    </a:p>
                  </a:txBody>
                  <a:tcPr marL="57150" marR="571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104489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0.013</a:t>
                      </a:r>
                    </a:p>
                  </a:txBody>
                  <a:tcPr marL="57150" marR="571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44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Average BG48 &gt; 168 mg/</a:t>
                      </a:r>
                      <a:r>
                        <a:rPr lang="en-US" sz="1400" dirty="0" err="1">
                          <a:latin typeface="Calibri" pitchFamily="34" charset="0"/>
                          <a:ea typeface="Times New Roman"/>
                          <a:cs typeface="Times New Roman"/>
                        </a:rPr>
                        <a:t>dL</a:t>
                      </a:r>
                      <a:endParaRPr lang="en-US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>
                    <a:solidFill>
                      <a:srgbClr val="E7E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6.310 (1.707-23.334)</a:t>
                      </a:r>
                    </a:p>
                  </a:txBody>
                  <a:tcPr marL="57150" marR="57150" marT="0" marB="0">
                    <a:solidFill>
                      <a:srgbClr val="E7E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0.006</a:t>
                      </a:r>
                    </a:p>
                  </a:txBody>
                  <a:tcPr marL="57150" marR="57150" marT="0" marB="0">
                    <a:solidFill>
                      <a:srgbClr val="E7E7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54" name="TextBox 45"/>
          <p:cNvSpPr txBox="1">
            <a:spLocks noChangeArrowheads="1"/>
          </p:cNvSpPr>
          <p:nvPr/>
        </p:nvSpPr>
        <p:spPr bwMode="auto">
          <a:xfrm>
            <a:off x="20769030" y="5307713"/>
            <a:ext cx="6229350" cy="139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074" tIns="43537" rIns="87074" bIns="43537">
            <a:spAutoFit/>
          </a:bodyPr>
          <a:lstStyle>
            <a:lvl1pPr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249139" lvl="1" indent="-249139" defTabSz="75401" eaLnBrk="1" hangingPunct="1">
              <a:spcBef>
                <a:spcPts val="322"/>
              </a:spcBef>
              <a:spcAft>
                <a:spcPts val="322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tabLst>
                <a:tab pos="341286" algn="l"/>
              </a:tabLst>
            </a:pPr>
            <a:r>
              <a:rPr lang="en-US" sz="2000" dirty="0" err="1">
                <a:latin typeface="Calibri" charset="0"/>
                <a:ea typeface="ＭＳ Ｐゴシック" charset="0"/>
              </a:rPr>
              <a:t>Suspendisse</a:t>
            </a:r>
            <a:r>
              <a:rPr lang="en-US" sz="2000" dirty="0">
                <a:latin typeface="Calibri" charset="0"/>
                <a:ea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</a:rPr>
              <a:t>cursus</a:t>
            </a:r>
            <a:r>
              <a:rPr lang="en-US" sz="2000" dirty="0">
                <a:latin typeface="Calibri" charset="0"/>
                <a:ea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</a:rPr>
              <a:t>tellus</a:t>
            </a:r>
            <a:r>
              <a:rPr lang="en-US" sz="2000" dirty="0">
                <a:latin typeface="Calibri" charset="0"/>
                <a:ea typeface="ＭＳ Ｐゴシック" charset="0"/>
              </a:rPr>
              <a:t> et </a:t>
            </a:r>
            <a:r>
              <a:rPr lang="en-US" sz="2000" dirty="0" err="1">
                <a:latin typeface="Calibri" charset="0"/>
                <a:ea typeface="ＭＳ Ｐゴシック" charset="0"/>
              </a:rPr>
              <a:t>elit</a:t>
            </a:r>
            <a:r>
              <a:rPr lang="en-US" sz="2000" dirty="0">
                <a:latin typeface="Calibri" charset="0"/>
                <a:ea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</a:rPr>
              <a:t>egestas</a:t>
            </a:r>
            <a:r>
              <a:rPr lang="en-US" sz="2000" dirty="0">
                <a:latin typeface="Calibri" charset="0"/>
                <a:ea typeface="ＭＳ Ｐゴシック" charset="0"/>
              </a:rPr>
              <a:t> et </a:t>
            </a:r>
            <a:r>
              <a:rPr lang="en-US" sz="2000" dirty="0" err="1">
                <a:latin typeface="Calibri" charset="0"/>
                <a:ea typeface="ＭＳ Ｐゴシック" charset="0"/>
              </a:rPr>
              <a:t>blandit</a:t>
            </a:r>
            <a:r>
              <a:rPr lang="en-US" sz="2000" dirty="0">
                <a:latin typeface="Calibri" charset="0"/>
                <a:ea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</a:rPr>
              <a:t>justo</a:t>
            </a:r>
            <a:r>
              <a:rPr lang="en-US" sz="2000" dirty="0">
                <a:latin typeface="Calibri" charset="0"/>
                <a:ea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</a:rPr>
              <a:t>aliquet</a:t>
            </a:r>
            <a:r>
              <a:rPr lang="en-US" sz="2000" dirty="0">
                <a:latin typeface="Calibri" charset="0"/>
                <a:ea typeface="ＭＳ Ｐゴシック" charset="0"/>
              </a:rPr>
              <a:t> from January 1, 2006 – December 31, 2009</a:t>
            </a:r>
          </a:p>
          <a:p>
            <a:pPr marL="249139" lvl="1" indent="-249139" defTabSz="75401" eaLnBrk="1" hangingPunct="1">
              <a:spcBef>
                <a:spcPts val="322"/>
              </a:spcBef>
              <a:spcAft>
                <a:spcPts val="322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tabLst>
                <a:tab pos="341286" algn="l"/>
              </a:tabLst>
            </a:pPr>
            <a:r>
              <a:rPr lang="en-US" sz="2000" dirty="0" err="1">
                <a:latin typeface="Calibri" charset="0"/>
                <a:ea typeface="ＭＳ Ｐゴシック" charset="0"/>
              </a:rPr>
              <a:t>Mauris</a:t>
            </a:r>
            <a:r>
              <a:rPr lang="en-US" sz="2000" dirty="0">
                <a:latin typeface="Calibri" charset="0"/>
                <a:ea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</a:rPr>
              <a:t>sed</a:t>
            </a:r>
            <a:r>
              <a:rPr lang="en-US" sz="2000" dirty="0">
                <a:latin typeface="Calibri" charset="0"/>
                <a:ea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</a:rPr>
              <a:t>urna</a:t>
            </a:r>
            <a:r>
              <a:rPr lang="en-US" sz="2000" dirty="0">
                <a:latin typeface="Calibri" charset="0"/>
                <a:ea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</a:rPr>
              <a:t>vel</a:t>
            </a:r>
            <a:r>
              <a:rPr lang="en-US" sz="2000" dirty="0">
                <a:latin typeface="Calibri" charset="0"/>
                <a:ea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</a:rPr>
              <a:t>sem</a:t>
            </a:r>
            <a:r>
              <a:rPr lang="en-US" sz="2000" dirty="0">
                <a:latin typeface="Calibri" charset="0"/>
                <a:ea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</a:rPr>
              <a:t>auctor</a:t>
            </a:r>
            <a:r>
              <a:rPr lang="en-US" sz="2000" dirty="0">
                <a:latin typeface="Calibri" charset="0"/>
                <a:ea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</a:rPr>
              <a:t>blandit</a:t>
            </a:r>
            <a:r>
              <a:rPr lang="en-US" sz="2000" dirty="0">
                <a:latin typeface="Calibri" charset="0"/>
                <a:ea typeface="ＭＳ Ｐゴシック" charset="0"/>
              </a:rPr>
              <a:t>. </a:t>
            </a:r>
            <a:r>
              <a:rPr lang="en-US" sz="2000" dirty="0" err="1">
                <a:latin typeface="Calibri" charset="0"/>
                <a:ea typeface="ＭＳ Ｐゴシック" charset="0"/>
              </a:rPr>
              <a:t>Phasellus</a:t>
            </a:r>
            <a:r>
              <a:rPr lang="en-US" sz="2000" dirty="0">
                <a:latin typeface="Calibri" charset="0"/>
                <a:ea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</a:rPr>
              <a:t>sollicitudin</a:t>
            </a:r>
            <a:r>
              <a:rPr lang="en-US" sz="2000" dirty="0">
                <a:latin typeface="Calibri" charset="0"/>
                <a:ea typeface="ＭＳ Ｐゴシック" charset="0"/>
              </a:rPr>
              <a:t> nisi </a:t>
            </a:r>
            <a:r>
              <a:rPr lang="en-US" sz="2000" dirty="0" err="1">
                <a:latin typeface="Calibri" charset="0"/>
                <a:ea typeface="ＭＳ Ｐゴシック" charset="0"/>
              </a:rPr>
              <a:t>sed</a:t>
            </a:r>
            <a:r>
              <a:rPr lang="en-US" sz="2000" dirty="0">
                <a:latin typeface="Calibri" charset="0"/>
                <a:ea typeface="ＭＳ Ｐゴシック" charset="0"/>
              </a:rPr>
              <a:t> nisi et.</a:t>
            </a:r>
          </a:p>
        </p:txBody>
      </p:sp>
      <p:sp>
        <p:nvSpPr>
          <p:cNvPr id="43" name="Rectangle 3373"/>
          <p:cNvSpPr>
            <a:spLocks noChangeArrowheads="1"/>
          </p:cNvSpPr>
          <p:nvPr/>
        </p:nvSpPr>
        <p:spPr bwMode="auto">
          <a:xfrm>
            <a:off x="7221366" y="7063112"/>
            <a:ext cx="6629400" cy="381000"/>
          </a:xfrm>
          <a:prstGeom prst="rect">
            <a:avLst/>
          </a:prstGeom>
          <a:solidFill>
            <a:srgbClr val="CC000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lIns="51103" tIns="25552" rIns="51103" bIns="25552" anchor="ctr" anchorCtr="1"/>
          <a:lstStyle/>
          <a:p>
            <a:pPr algn="ctr" defTabSz="510915" eaLnBrk="0" hangingPunct="0"/>
            <a:r>
              <a:rPr lang="en-US" sz="2917" b="1" dirty="0">
                <a:solidFill>
                  <a:schemeClr val="bg1"/>
                </a:solidFill>
                <a:latin typeface="Calibri" pitchFamily="34" charset="0"/>
              </a:rPr>
              <a:t>METHODS</a:t>
            </a:r>
          </a:p>
        </p:txBody>
      </p:sp>
      <p:sp>
        <p:nvSpPr>
          <p:cNvPr id="34" name="Rounded Rectangle 33"/>
          <p:cNvSpPr/>
          <p:nvPr/>
        </p:nvSpPr>
        <p:spPr bwMode="auto">
          <a:xfrm>
            <a:off x="20732790" y="3450921"/>
            <a:ext cx="6248400" cy="429337"/>
          </a:xfrm>
          <a:prstGeom prst="roundRect">
            <a:avLst/>
          </a:prstGeom>
          <a:solidFill>
            <a:srgbClr val="CC000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79502" tIns="39751" rIns="79502" bIns="39751" anchor="ctr" anchorCtr="0">
            <a:spAutoFit/>
          </a:bodyPr>
          <a:lstStyle/>
          <a:p>
            <a:pPr marL="0" lvl="1" defTabSz="794827" eaLnBrk="0" hangingPunct="0"/>
            <a:r>
              <a:rPr lang="en-US" sz="2000" b="1" dirty="0">
                <a:solidFill>
                  <a:schemeClr val="bg1"/>
                </a:solidFill>
                <a:latin typeface="Calibri" pitchFamily="34" charset="0"/>
              </a:rPr>
              <a:t>Table 2. Multivariate analysis of risk factors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14379655" y="3450921"/>
            <a:ext cx="6019800" cy="429337"/>
          </a:xfrm>
          <a:prstGeom prst="roundRect">
            <a:avLst/>
          </a:prstGeom>
          <a:solidFill>
            <a:srgbClr val="CC000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79502" tIns="39751" rIns="79502" bIns="39751" anchor="ctr" anchorCtr="0">
            <a:spAutoFit/>
          </a:bodyPr>
          <a:lstStyle/>
          <a:p>
            <a:pPr marL="0" lvl="1" defTabSz="794827" eaLnBrk="0" hangingPunct="0"/>
            <a:r>
              <a:rPr lang="en-US" sz="2000" b="1">
                <a:solidFill>
                  <a:schemeClr val="bg1"/>
                </a:solidFill>
                <a:latin typeface="Calibri" pitchFamily="34" charset="0"/>
              </a:rPr>
              <a:t>Table 1.  Patient Demographics</a:t>
            </a:r>
          </a:p>
        </p:txBody>
      </p:sp>
      <p:sp>
        <p:nvSpPr>
          <p:cNvPr id="36" name="Text Box 26"/>
          <p:cNvSpPr txBox="1">
            <a:spLocks noChangeArrowheads="1"/>
          </p:cNvSpPr>
          <p:nvPr/>
        </p:nvSpPr>
        <p:spPr bwMode="auto">
          <a:xfrm>
            <a:off x="20829738" y="10735213"/>
            <a:ext cx="6172200" cy="4560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103" tIns="25552" rIns="51103" bIns="25552"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239785" lvl="1" indent="-239785" algn="just" defTabSz="48468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tabLst>
                <a:tab pos="244887" algn="l"/>
              </a:tabLst>
              <a:defRPr/>
            </a:pPr>
            <a:r>
              <a:rPr lang="en-US" sz="2083" dirty="0" err="1">
                <a:latin typeface="Calibri" pitchFamily="34" charset="0"/>
              </a:rPr>
              <a:t>Suspendisse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purus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mauris</a:t>
            </a:r>
            <a:r>
              <a:rPr lang="en-US" sz="2083" dirty="0">
                <a:latin typeface="Calibri" pitchFamily="34" charset="0"/>
              </a:rPr>
              <a:t>, </a:t>
            </a:r>
            <a:r>
              <a:rPr lang="en-US" sz="2083" dirty="0" err="1">
                <a:latin typeface="Calibri" pitchFamily="34" charset="0"/>
              </a:rPr>
              <a:t>viverra</a:t>
            </a:r>
            <a:r>
              <a:rPr lang="en-US" sz="2083" dirty="0">
                <a:latin typeface="Calibri" pitchFamily="34" charset="0"/>
              </a:rPr>
              <a:t> id </a:t>
            </a:r>
            <a:r>
              <a:rPr lang="en-US" sz="2083" dirty="0" err="1">
                <a:latin typeface="Calibri" pitchFamily="34" charset="0"/>
              </a:rPr>
              <a:t>mollis</a:t>
            </a:r>
            <a:r>
              <a:rPr lang="en-US" sz="2083" dirty="0">
                <a:latin typeface="Calibri" pitchFamily="34" charset="0"/>
              </a:rPr>
              <a:t> at, </a:t>
            </a:r>
            <a:r>
              <a:rPr lang="en-US" sz="2083" dirty="0" err="1">
                <a:latin typeface="Calibri" pitchFamily="34" charset="0"/>
              </a:rPr>
              <a:t>hendrerit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ut</a:t>
            </a:r>
            <a:r>
              <a:rPr lang="en-US" sz="2083" dirty="0">
                <a:latin typeface="Calibri" pitchFamily="34" charset="0"/>
              </a:rPr>
              <a:t> libero. </a:t>
            </a:r>
            <a:r>
              <a:rPr lang="en-US" sz="2083" dirty="0" err="1">
                <a:latin typeface="Calibri" pitchFamily="34" charset="0"/>
              </a:rPr>
              <a:t>Aliquam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odio</a:t>
            </a:r>
            <a:r>
              <a:rPr lang="en-US" sz="2083" dirty="0">
                <a:latin typeface="Calibri" pitchFamily="34" charset="0"/>
              </a:rPr>
              <a:t> mi, </a:t>
            </a:r>
            <a:r>
              <a:rPr lang="en-US" sz="2083" dirty="0" err="1">
                <a:latin typeface="Calibri" pitchFamily="34" charset="0"/>
              </a:rPr>
              <a:t>ultricies</a:t>
            </a:r>
            <a:r>
              <a:rPr lang="en-US" sz="2083" dirty="0">
                <a:latin typeface="Calibri" pitchFamily="34" charset="0"/>
              </a:rPr>
              <a:t> vitae </a:t>
            </a:r>
            <a:r>
              <a:rPr lang="en-US" sz="2083" dirty="0" err="1">
                <a:latin typeface="Calibri" pitchFamily="34" charset="0"/>
              </a:rPr>
              <a:t>auctor</a:t>
            </a:r>
            <a:r>
              <a:rPr lang="en-US" sz="2083" dirty="0">
                <a:latin typeface="Calibri" pitchFamily="34" charset="0"/>
              </a:rPr>
              <a:t> sed, </a:t>
            </a:r>
            <a:r>
              <a:rPr lang="en-US" sz="2083" dirty="0" err="1">
                <a:latin typeface="Calibri" pitchFamily="34" charset="0"/>
              </a:rPr>
              <a:t>tempor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eu</a:t>
            </a:r>
            <a:r>
              <a:rPr lang="en-US" sz="2083" dirty="0">
                <a:latin typeface="Calibri" pitchFamily="34" charset="0"/>
              </a:rPr>
              <a:t> est. </a:t>
            </a:r>
            <a:r>
              <a:rPr lang="en-US" sz="2083" dirty="0" err="1">
                <a:latin typeface="Calibri" pitchFamily="34" charset="0"/>
              </a:rPr>
              <a:t>Quisque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nibh</a:t>
            </a:r>
            <a:r>
              <a:rPr lang="en-US" sz="2083" dirty="0">
                <a:latin typeface="Calibri" pitchFamily="34" charset="0"/>
              </a:rPr>
              <a:t> nisi, </a:t>
            </a:r>
            <a:r>
              <a:rPr lang="en-US" sz="2083" dirty="0" err="1">
                <a:latin typeface="Calibri" pitchFamily="34" charset="0"/>
              </a:rPr>
              <a:t>hendrerit</a:t>
            </a:r>
            <a:r>
              <a:rPr lang="en-US" sz="2083" dirty="0">
                <a:latin typeface="Calibri" pitchFamily="34" charset="0"/>
              </a:rPr>
              <a:t> non </a:t>
            </a:r>
            <a:r>
              <a:rPr lang="en-US" sz="2083" dirty="0" err="1">
                <a:latin typeface="Calibri" pitchFamily="34" charset="0"/>
              </a:rPr>
              <a:t>ultricies</a:t>
            </a:r>
            <a:r>
              <a:rPr lang="en-US" sz="2083" dirty="0">
                <a:latin typeface="Calibri" pitchFamily="34" charset="0"/>
              </a:rPr>
              <a:t> vel, </a:t>
            </a:r>
            <a:r>
              <a:rPr lang="en-US" sz="2083" dirty="0" err="1">
                <a:latin typeface="Calibri" pitchFamily="34" charset="0"/>
              </a:rPr>
              <a:t>dignissim</a:t>
            </a:r>
            <a:r>
              <a:rPr lang="en-US" sz="2083" dirty="0">
                <a:latin typeface="Calibri" pitchFamily="34" charset="0"/>
              </a:rPr>
              <a:t> vitae. </a:t>
            </a:r>
          </a:p>
          <a:p>
            <a:pPr marL="239785" lvl="1" indent="-239785" algn="just" defTabSz="48468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tabLst>
                <a:tab pos="244887" algn="l"/>
              </a:tabLst>
              <a:defRPr/>
            </a:pPr>
            <a:r>
              <a:rPr lang="en-US" sz="2083" dirty="0" err="1">
                <a:latin typeface="Calibri" pitchFamily="34" charset="0"/>
              </a:rPr>
              <a:t>Pellentesque</a:t>
            </a:r>
            <a:r>
              <a:rPr lang="en-US" sz="2083" dirty="0">
                <a:latin typeface="Calibri" pitchFamily="34" charset="0"/>
              </a:rPr>
              <a:t> habitant </a:t>
            </a:r>
            <a:r>
              <a:rPr lang="en-US" sz="2083" dirty="0" err="1">
                <a:latin typeface="Calibri" pitchFamily="34" charset="0"/>
              </a:rPr>
              <a:t>morbi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tristique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senectus</a:t>
            </a:r>
            <a:r>
              <a:rPr lang="en-US" sz="2083" dirty="0">
                <a:latin typeface="Calibri" pitchFamily="34" charset="0"/>
              </a:rPr>
              <a:t> et </a:t>
            </a:r>
            <a:r>
              <a:rPr lang="en-US" sz="2083" dirty="0" err="1">
                <a:latin typeface="Calibri" pitchFamily="34" charset="0"/>
              </a:rPr>
              <a:t>netus</a:t>
            </a:r>
            <a:r>
              <a:rPr lang="en-US" sz="2083" dirty="0">
                <a:latin typeface="Calibri" pitchFamily="34" charset="0"/>
              </a:rPr>
              <a:t> et </a:t>
            </a:r>
            <a:r>
              <a:rPr lang="en-US" sz="2083" dirty="0" err="1">
                <a:latin typeface="Calibri" pitchFamily="34" charset="0"/>
              </a:rPr>
              <a:t>malesuada</a:t>
            </a:r>
            <a:r>
              <a:rPr lang="en-US" sz="2083" dirty="0">
                <a:latin typeface="Calibri" pitchFamily="34" charset="0"/>
              </a:rPr>
              <a:t> fames ac </a:t>
            </a:r>
            <a:r>
              <a:rPr lang="en-US" sz="2083" dirty="0" err="1">
                <a:latin typeface="Calibri" pitchFamily="34" charset="0"/>
              </a:rPr>
              <a:t>turpis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egestas</a:t>
            </a:r>
            <a:r>
              <a:rPr lang="en-US" sz="2083" dirty="0">
                <a:latin typeface="Calibri" pitchFamily="34" charset="0"/>
              </a:rPr>
              <a:t>. Vestibulum </a:t>
            </a:r>
            <a:r>
              <a:rPr lang="en-US" sz="2083" dirty="0" err="1">
                <a:latin typeface="Calibri" pitchFamily="34" charset="0"/>
              </a:rPr>
              <a:t>ut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leo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eros</a:t>
            </a:r>
            <a:r>
              <a:rPr lang="en-US" sz="2083" dirty="0">
                <a:latin typeface="Calibri" pitchFamily="34" charset="0"/>
              </a:rPr>
              <a:t>. </a:t>
            </a:r>
            <a:r>
              <a:rPr lang="en-US" sz="2083" dirty="0" err="1">
                <a:latin typeface="Calibri" pitchFamily="34" charset="0"/>
              </a:rPr>
              <a:t>Donec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facilisis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euismod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orci</a:t>
            </a:r>
            <a:r>
              <a:rPr lang="en-US" sz="2083" dirty="0">
                <a:latin typeface="Calibri" pitchFamily="34" charset="0"/>
              </a:rPr>
              <a:t>, et </a:t>
            </a:r>
            <a:r>
              <a:rPr lang="en-US" sz="2083" dirty="0" err="1">
                <a:latin typeface="Calibri" pitchFamily="34" charset="0"/>
              </a:rPr>
              <a:t>rhoncus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velit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accumsan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eu</a:t>
            </a:r>
            <a:r>
              <a:rPr lang="en-US" sz="2083" dirty="0">
                <a:latin typeface="Calibri" pitchFamily="34" charset="0"/>
              </a:rPr>
              <a:t>. </a:t>
            </a:r>
          </a:p>
          <a:p>
            <a:pPr marL="239785" lvl="1" indent="-239785" algn="just" defTabSz="48468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tabLst>
                <a:tab pos="244887" algn="l"/>
              </a:tabLst>
              <a:defRPr/>
            </a:pPr>
            <a:r>
              <a:rPr lang="fr-FR" sz="2083" dirty="0">
                <a:latin typeface="Calibri" pitchFamily="34" charset="0"/>
              </a:rPr>
              <a:t> </a:t>
            </a:r>
            <a:r>
              <a:rPr lang="fr-FR" sz="2083" dirty="0" err="1">
                <a:latin typeface="Calibri" pitchFamily="34" charset="0"/>
              </a:rPr>
              <a:t>Quisque</a:t>
            </a:r>
            <a:r>
              <a:rPr lang="fr-FR" sz="2083" dirty="0">
                <a:latin typeface="Calibri" pitchFamily="34" charset="0"/>
              </a:rPr>
              <a:t> </a:t>
            </a:r>
            <a:r>
              <a:rPr lang="fr-FR" sz="2083" dirty="0" err="1">
                <a:latin typeface="Calibri" pitchFamily="34" charset="0"/>
              </a:rPr>
              <a:t>tempor</a:t>
            </a:r>
            <a:r>
              <a:rPr lang="fr-FR" sz="2083" dirty="0">
                <a:latin typeface="Calibri" pitchFamily="34" charset="0"/>
              </a:rPr>
              <a:t> </a:t>
            </a:r>
            <a:r>
              <a:rPr lang="fr-FR" sz="2083" dirty="0" err="1">
                <a:latin typeface="Calibri" pitchFamily="34" charset="0"/>
              </a:rPr>
              <a:t>accumsan</a:t>
            </a:r>
            <a:r>
              <a:rPr lang="fr-FR" sz="2083" dirty="0">
                <a:latin typeface="Calibri" pitchFamily="34" charset="0"/>
              </a:rPr>
              <a:t> </a:t>
            </a:r>
            <a:r>
              <a:rPr lang="fr-FR" sz="2083" dirty="0" err="1">
                <a:latin typeface="Calibri" pitchFamily="34" charset="0"/>
              </a:rPr>
              <a:t>urna</a:t>
            </a:r>
            <a:r>
              <a:rPr lang="fr-FR" sz="2083" dirty="0">
                <a:latin typeface="Calibri" pitchFamily="34" charset="0"/>
              </a:rPr>
              <a:t> </a:t>
            </a:r>
            <a:r>
              <a:rPr lang="fr-FR" sz="2083" dirty="0" err="1">
                <a:latin typeface="Calibri" pitchFamily="34" charset="0"/>
              </a:rPr>
              <a:t>eget</a:t>
            </a:r>
            <a:r>
              <a:rPr lang="fr-FR" sz="2083" dirty="0">
                <a:latin typeface="Calibri" pitchFamily="34" charset="0"/>
              </a:rPr>
              <a:t> </a:t>
            </a:r>
            <a:r>
              <a:rPr lang="fr-FR" sz="2083" dirty="0" err="1">
                <a:latin typeface="Calibri" pitchFamily="34" charset="0"/>
              </a:rPr>
              <a:t>facilisis</a:t>
            </a:r>
            <a:r>
              <a:rPr lang="fr-FR" sz="2083" dirty="0">
                <a:latin typeface="Calibri" pitchFamily="34" charset="0"/>
              </a:rPr>
              <a:t>. </a:t>
            </a:r>
            <a:r>
              <a:rPr lang="fr-FR" sz="2083" dirty="0" err="1">
                <a:latin typeface="Calibri" pitchFamily="34" charset="0"/>
              </a:rPr>
              <a:t>Quisque</a:t>
            </a:r>
            <a:r>
              <a:rPr lang="fr-FR" sz="2083" dirty="0">
                <a:latin typeface="Calibri" pitchFamily="34" charset="0"/>
              </a:rPr>
              <a:t> </a:t>
            </a:r>
            <a:r>
              <a:rPr lang="fr-FR" sz="2083" dirty="0" err="1">
                <a:latin typeface="Calibri" pitchFamily="34" charset="0"/>
              </a:rPr>
              <a:t>sollicitudin</a:t>
            </a:r>
            <a:r>
              <a:rPr lang="fr-FR" sz="2083" dirty="0">
                <a:latin typeface="Calibri" pitchFamily="34" charset="0"/>
              </a:rPr>
              <a:t> </a:t>
            </a:r>
            <a:r>
              <a:rPr lang="fr-FR" sz="2083" dirty="0" err="1">
                <a:latin typeface="Calibri" pitchFamily="34" charset="0"/>
              </a:rPr>
              <a:t>sodales</a:t>
            </a:r>
            <a:r>
              <a:rPr lang="fr-FR" sz="2083" dirty="0">
                <a:latin typeface="Calibri" pitchFamily="34" charset="0"/>
              </a:rPr>
              <a:t> </a:t>
            </a:r>
            <a:r>
              <a:rPr lang="fr-FR" sz="2083" dirty="0" err="1">
                <a:latin typeface="Calibri" pitchFamily="34" charset="0"/>
              </a:rPr>
              <a:t>purus</a:t>
            </a:r>
            <a:r>
              <a:rPr lang="fr-FR" sz="2083" dirty="0">
                <a:latin typeface="Calibri" pitchFamily="34" charset="0"/>
              </a:rPr>
              <a:t>.</a:t>
            </a:r>
            <a:endParaRPr lang="en-US" sz="2083" dirty="0">
              <a:latin typeface="Calibri" pitchFamily="34" charset="0"/>
            </a:endParaRPr>
          </a:p>
        </p:txBody>
      </p:sp>
      <p:sp>
        <p:nvSpPr>
          <p:cNvPr id="37" name="Text Box 26"/>
          <p:cNvSpPr txBox="1">
            <a:spLocks noChangeArrowheads="1"/>
          </p:cNvSpPr>
          <p:nvPr/>
        </p:nvSpPr>
        <p:spPr bwMode="auto">
          <a:xfrm>
            <a:off x="381000" y="11158673"/>
            <a:ext cx="6477000" cy="4935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103" tIns="25552" rIns="51103" bIns="25552"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lvl="1" indent="0" algn="just" defTabSz="48468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tabLst>
                <a:tab pos="244887" algn="l"/>
              </a:tabLst>
              <a:defRPr/>
            </a:pPr>
            <a:r>
              <a:rPr lang="en-US" sz="2083" dirty="0" err="1">
                <a:latin typeface="Calibri" pitchFamily="34" charset="0"/>
              </a:rPr>
              <a:t>Suspendisse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purus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mauris</a:t>
            </a:r>
            <a:r>
              <a:rPr lang="en-US" sz="2083" dirty="0">
                <a:latin typeface="Calibri" pitchFamily="34" charset="0"/>
              </a:rPr>
              <a:t>, </a:t>
            </a:r>
            <a:r>
              <a:rPr lang="en-US" sz="2083" dirty="0" err="1">
                <a:latin typeface="Calibri" pitchFamily="34" charset="0"/>
              </a:rPr>
              <a:t>viverra</a:t>
            </a:r>
            <a:r>
              <a:rPr lang="en-US" sz="2083" dirty="0">
                <a:latin typeface="Calibri" pitchFamily="34" charset="0"/>
              </a:rPr>
              <a:t> id </a:t>
            </a:r>
            <a:r>
              <a:rPr lang="en-US" sz="2083" dirty="0" err="1">
                <a:latin typeface="Calibri" pitchFamily="34" charset="0"/>
              </a:rPr>
              <a:t>mollis</a:t>
            </a:r>
            <a:r>
              <a:rPr lang="en-US" sz="2083" dirty="0">
                <a:latin typeface="Calibri" pitchFamily="34" charset="0"/>
              </a:rPr>
              <a:t> at, </a:t>
            </a:r>
            <a:r>
              <a:rPr lang="en-US" sz="2083" dirty="0" err="1">
                <a:latin typeface="Calibri" pitchFamily="34" charset="0"/>
              </a:rPr>
              <a:t>hendrerit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ut</a:t>
            </a:r>
            <a:r>
              <a:rPr lang="en-US" sz="2083" dirty="0">
                <a:latin typeface="Calibri" pitchFamily="34" charset="0"/>
              </a:rPr>
              <a:t> libero. </a:t>
            </a:r>
            <a:r>
              <a:rPr lang="en-US" sz="2083" dirty="0" err="1">
                <a:latin typeface="Calibri" pitchFamily="34" charset="0"/>
              </a:rPr>
              <a:t>Aliquam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odio</a:t>
            </a:r>
            <a:r>
              <a:rPr lang="en-US" sz="2083" dirty="0">
                <a:latin typeface="Calibri" pitchFamily="34" charset="0"/>
              </a:rPr>
              <a:t> mi, </a:t>
            </a:r>
            <a:r>
              <a:rPr lang="en-US" sz="2083" dirty="0" err="1">
                <a:latin typeface="Calibri" pitchFamily="34" charset="0"/>
              </a:rPr>
              <a:t>ultricies</a:t>
            </a:r>
            <a:r>
              <a:rPr lang="en-US" sz="2083" dirty="0">
                <a:latin typeface="Calibri" pitchFamily="34" charset="0"/>
              </a:rPr>
              <a:t> vitae </a:t>
            </a:r>
            <a:r>
              <a:rPr lang="en-US" sz="2083" dirty="0" err="1">
                <a:latin typeface="Calibri" pitchFamily="34" charset="0"/>
              </a:rPr>
              <a:t>auctor</a:t>
            </a:r>
            <a:r>
              <a:rPr lang="en-US" sz="2083" dirty="0">
                <a:latin typeface="Calibri" pitchFamily="34" charset="0"/>
              </a:rPr>
              <a:t> sed, </a:t>
            </a:r>
            <a:r>
              <a:rPr lang="en-US" sz="2083" dirty="0" err="1">
                <a:latin typeface="Calibri" pitchFamily="34" charset="0"/>
              </a:rPr>
              <a:t>tempor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eu</a:t>
            </a:r>
            <a:r>
              <a:rPr lang="en-US" sz="2083" dirty="0">
                <a:latin typeface="Calibri" pitchFamily="34" charset="0"/>
              </a:rPr>
              <a:t> est. </a:t>
            </a:r>
            <a:r>
              <a:rPr lang="en-US" sz="2083" dirty="0" err="1">
                <a:latin typeface="Calibri" pitchFamily="34" charset="0"/>
              </a:rPr>
              <a:t>Quisque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nibh</a:t>
            </a:r>
            <a:r>
              <a:rPr lang="en-US" sz="2083" dirty="0">
                <a:latin typeface="Calibri" pitchFamily="34" charset="0"/>
              </a:rPr>
              <a:t> nisi, </a:t>
            </a:r>
            <a:r>
              <a:rPr lang="en-US" sz="2083" dirty="0" err="1">
                <a:latin typeface="Calibri" pitchFamily="34" charset="0"/>
              </a:rPr>
              <a:t>hendrerit</a:t>
            </a:r>
            <a:r>
              <a:rPr lang="en-US" sz="2083" dirty="0">
                <a:latin typeface="Calibri" pitchFamily="34" charset="0"/>
              </a:rPr>
              <a:t> non </a:t>
            </a:r>
            <a:r>
              <a:rPr lang="en-US" sz="2083" dirty="0" err="1">
                <a:latin typeface="Calibri" pitchFamily="34" charset="0"/>
              </a:rPr>
              <a:t>ultricies</a:t>
            </a:r>
            <a:r>
              <a:rPr lang="en-US" sz="2083" dirty="0">
                <a:latin typeface="Calibri" pitchFamily="34" charset="0"/>
              </a:rPr>
              <a:t> vel, </a:t>
            </a:r>
            <a:r>
              <a:rPr lang="en-US" sz="2083" dirty="0" err="1">
                <a:latin typeface="Calibri" pitchFamily="34" charset="0"/>
              </a:rPr>
              <a:t>dignissim</a:t>
            </a:r>
            <a:r>
              <a:rPr lang="en-US" sz="2083" dirty="0">
                <a:latin typeface="Calibri" pitchFamily="34" charset="0"/>
              </a:rPr>
              <a:t> vitae. </a:t>
            </a:r>
          </a:p>
          <a:p>
            <a:pPr marL="0" lvl="1" indent="0" algn="just" defTabSz="48468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tabLst>
                <a:tab pos="244887" algn="l"/>
              </a:tabLst>
              <a:defRPr/>
            </a:pPr>
            <a:r>
              <a:rPr lang="en-US" sz="2083" dirty="0" err="1">
                <a:latin typeface="Calibri" pitchFamily="34" charset="0"/>
              </a:rPr>
              <a:t>Pellentesque</a:t>
            </a:r>
            <a:r>
              <a:rPr lang="en-US" sz="2083" dirty="0">
                <a:latin typeface="Calibri" pitchFamily="34" charset="0"/>
              </a:rPr>
              <a:t> habitant </a:t>
            </a:r>
            <a:r>
              <a:rPr lang="en-US" sz="2083" dirty="0" err="1">
                <a:latin typeface="Calibri" pitchFamily="34" charset="0"/>
              </a:rPr>
              <a:t>morbi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tristique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senectus</a:t>
            </a:r>
            <a:r>
              <a:rPr lang="en-US" sz="2083" dirty="0">
                <a:latin typeface="Calibri" pitchFamily="34" charset="0"/>
              </a:rPr>
              <a:t> et </a:t>
            </a:r>
            <a:r>
              <a:rPr lang="en-US" sz="2083" dirty="0" err="1">
                <a:latin typeface="Calibri" pitchFamily="34" charset="0"/>
              </a:rPr>
              <a:t>netus</a:t>
            </a:r>
            <a:r>
              <a:rPr lang="en-US" sz="2083" dirty="0">
                <a:latin typeface="Calibri" pitchFamily="34" charset="0"/>
              </a:rPr>
              <a:t> et </a:t>
            </a:r>
            <a:r>
              <a:rPr lang="en-US" sz="2083" dirty="0" err="1">
                <a:latin typeface="Calibri" pitchFamily="34" charset="0"/>
              </a:rPr>
              <a:t>malesuada</a:t>
            </a:r>
            <a:r>
              <a:rPr lang="en-US" sz="2083" dirty="0">
                <a:latin typeface="Calibri" pitchFamily="34" charset="0"/>
              </a:rPr>
              <a:t> fames ac </a:t>
            </a:r>
            <a:r>
              <a:rPr lang="en-US" sz="2083" dirty="0" err="1">
                <a:latin typeface="Calibri" pitchFamily="34" charset="0"/>
              </a:rPr>
              <a:t>turpis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egestas</a:t>
            </a:r>
            <a:r>
              <a:rPr lang="en-US" sz="2083" dirty="0">
                <a:latin typeface="Calibri" pitchFamily="34" charset="0"/>
              </a:rPr>
              <a:t>. Vestibulum </a:t>
            </a:r>
            <a:r>
              <a:rPr lang="en-US" sz="2083" dirty="0" err="1">
                <a:latin typeface="Calibri" pitchFamily="34" charset="0"/>
              </a:rPr>
              <a:t>ut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leo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eros</a:t>
            </a:r>
            <a:r>
              <a:rPr lang="en-US" sz="2083" dirty="0">
                <a:latin typeface="Calibri" pitchFamily="34" charset="0"/>
              </a:rPr>
              <a:t>. </a:t>
            </a:r>
            <a:r>
              <a:rPr lang="en-US" sz="2083" dirty="0" err="1">
                <a:latin typeface="Calibri" pitchFamily="34" charset="0"/>
              </a:rPr>
              <a:t>Donec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facilisis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euismod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orci</a:t>
            </a:r>
            <a:r>
              <a:rPr lang="en-US" sz="2083" dirty="0">
                <a:latin typeface="Calibri" pitchFamily="34" charset="0"/>
              </a:rPr>
              <a:t>, et </a:t>
            </a:r>
            <a:r>
              <a:rPr lang="en-US" sz="2083" dirty="0" err="1">
                <a:latin typeface="Calibri" pitchFamily="34" charset="0"/>
              </a:rPr>
              <a:t>rhoncus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velit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accumsan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eu</a:t>
            </a:r>
            <a:r>
              <a:rPr lang="en-US" sz="2083" dirty="0">
                <a:latin typeface="Calibri" pitchFamily="34" charset="0"/>
              </a:rPr>
              <a:t>.</a:t>
            </a:r>
          </a:p>
          <a:p>
            <a:pPr marL="0" lvl="1" indent="0" algn="just" defTabSz="48468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tabLst>
                <a:tab pos="244887" algn="l"/>
              </a:tabLst>
              <a:defRPr/>
            </a:pPr>
            <a:r>
              <a:rPr lang="en-US" sz="2083" dirty="0">
                <a:latin typeface="Calibri" pitchFamily="34" charset="0"/>
              </a:rPr>
              <a:t> Lorem ipsum dolor sit </a:t>
            </a:r>
            <a:r>
              <a:rPr lang="en-US" sz="2083" dirty="0" err="1">
                <a:latin typeface="Calibri" pitchFamily="34" charset="0"/>
              </a:rPr>
              <a:t>amet</a:t>
            </a:r>
            <a:r>
              <a:rPr lang="en-US" sz="2083" dirty="0">
                <a:latin typeface="Calibri" pitchFamily="34" charset="0"/>
              </a:rPr>
              <a:t>, </a:t>
            </a:r>
            <a:r>
              <a:rPr lang="en-US" sz="2083" dirty="0" err="1">
                <a:latin typeface="Calibri" pitchFamily="34" charset="0"/>
              </a:rPr>
              <a:t>consectetur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adipiscing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elit</a:t>
            </a:r>
            <a:r>
              <a:rPr lang="en-US" sz="2083" dirty="0">
                <a:latin typeface="Calibri" pitchFamily="34" charset="0"/>
              </a:rPr>
              <a:t>. Duis </a:t>
            </a:r>
            <a:r>
              <a:rPr lang="en-US" sz="2083" dirty="0" err="1">
                <a:latin typeface="Calibri" pitchFamily="34" charset="0"/>
              </a:rPr>
              <a:t>dapibus</a:t>
            </a:r>
            <a:r>
              <a:rPr lang="en-US" sz="2083" dirty="0">
                <a:latin typeface="Calibri" pitchFamily="34" charset="0"/>
              </a:rPr>
              <a:t> ligula sed </a:t>
            </a:r>
            <a:r>
              <a:rPr lang="en-US" sz="2083" dirty="0" err="1">
                <a:latin typeface="Calibri" pitchFamily="34" charset="0"/>
              </a:rPr>
              <a:t>neque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varius</a:t>
            </a:r>
            <a:r>
              <a:rPr lang="en-US" sz="2083" dirty="0">
                <a:latin typeface="Calibri" pitchFamily="34" charset="0"/>
              </a:rPr>
              <a:t>, id </a:t>
            </a:r>
            <a:r>
              <a:rPr lang="en-US" sz="2083" dirty="0" err="1">
                <a:latin typeface="Calibri" pitchFamily="34" charset="0"/>
              </a:rPr>
              <a:t>aliquam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massa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elementum</a:t>
            </a:r>
            <a:r>
              <a:rPr lang="en-US" sz="2083" dirty="0">
                <a:latin typeface="Calibri" pitchFamily="34" charset="0"/>
              </a:rPr>
              <a:t>. </a:t>
            </a:r>
            <a:r>
              <a:rPr lang="en-US" sz="2083" dirty="0" err="1">
                <a:latin typeface="Calibri" pitchFamily="34" charset="0"/>
              </a:rPr>
              <a:t>Pellentesque</a:t>
            </a:r>
            <a:r>
              <a:rPr lang="en-US" sz="2083" dirty="0">
                <a:latin typeface="Calibri" pitchFamily="34" charset="0"/>
              </a:rPr>
              <a:t> gravida </a:t>
            </a:r>
            <a:r>
              <a:rPr lang="en-US" sz="2083" dirty="0" err="1">
                <a:latin typeface="Calibri" pitchFamily="34" charset="0"/>
              </a:rPr>
              <a:t>congue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placerat</a:t>
            </a:r>
            <a:r>
              <a:rPr lang="en-US" sz="2083" dirty="0">
                <a:latin typeface="Calibri" pitchFamily="34" charset="0"/>
              </a:rPr>
              <a:t>. </a:t>
            </a:r>
            <a:r>
              <a:rPr lang="en-US" sz="2083" dirty="0" err="1">
                <a:latin typeface="Calibri" pitchFamily="34" charset="0"/>
              </a:rPr>
              <a:t>Aliquam</a:t>
            </a:r>
            <a:r>
              <a:rPr lang="en-US" sz="2083" dirty="0">
                <a:latin typeface="Calibri" pitchFamily="34" charset="0"/>
              </a:rPr>
              <a:t> pulvinar </a:t>
            </a:r>
            <a:r>
              <a:rPr lang="en-US" sz="2083" dirty="0" err="1">
                <a:latin typeface="Calibri" pitchFamily="34" charset="0"/>
              </a:rPr>
              <a:t>odio</a:t>
            </a:r>
            <a:r>
              <a:rPr lang="en-US" sz="2083" dirty="0">
                <a:latin typeface="Calibri" pitchFamily="34" charset="0"/>
              </a:rPr>
              <a:t> et </a:t>
            </a:r>
            <a:r>
              <a:rPr lang="en-US" sz="2083" dirty="0" err="1">
                <a:latin typeface="Calibri" pitchFamily="34" charset="0"/>
              </a:rPr>
              <a:t>leo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fringilla</a:t>
            </a:r>
            <a:r>
              <a:rPr lang="en-US" sz="2083" dirty="0">
                <a:latin typeface="Calibri" pitchFamily="34" charset="0"/>
              </a:rPr>
              <a:t> gravida. </a:t>
            </a:r>
            <a:r>
              <a:rPr lang="en-US" sz="2083" dirty="0" err="1">
                <a:latin typeface="Calibri" pitchFamily="34" charset="0"/>
              </a:rPr>
              <a:t>Praesent</a:t>
            </a:r>
            <a:r>
              <a:rPr lang="en-US" sz="2083" dirty="0">
                <a:latin typeface="Calibri" pitchFamily="34" charset="0"/>
              </a:rPr>
              <a:t> sit </a:t>
            </a:r>
            <a:r>
              <a:rPr lang="en-US" sz="2083" dirty="0" err="1">
                <a:latin typeface="Calibri" pitchFamily="34" charset="0"/>
              </a:rPr>
              <a:t>amet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eros</a:t>
            </a:r>
            <a:r>
              <a:rPr lang="en-US" sz="2083" dirty="0">
                <a:latin typeface="Calibri" pitchFamily="34" charset="0"/>
              </a:rPr>
              <a:t> a nisi </a:t>
            </a:r>
            <a:r>
              <a:rPr lang="en-US" sz="2083" dirty="0" err="1">
                <a:latin typeface="Calibri" pitchFamily="34" charset="0"/>
              </a:rPr>
              <a:t>tincidunt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faucibus</a:t>
            </a:r>
            <a:r>
              <a:rPr lang="en-US" sz="2083" dirty="0">
                <a:latin typeface="Calibri" pitchFamily="34" charset="0"/>
              </a:rPr>
              <a:t>. </a:t>
            </a:r>
            <a:r>
              <a:rPr lang="en-US" sz="2083" dirty="0" err="1">
                <a:latin typeface="Calibri" pitchFamily="34" charset="0"/>
              </a:rPr>
              <a:t>Phasellus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sagittis</a:t>
            </a:r>
            <a:r>
              <a:rPr lang="en-US" sz="2083" dirty="0">
                <a:latin typeface="Calibri" pitchFamily="34" charset="0"/>
              </a:rPr>
              <a:t> et </a:t>
            </a:r>
            <a:r>
              <a:rPr lang="en-US" sz="2083" dirty="0" err="1">
                <a:latin typeface="Calibri" pitchFamily="34" charset="0"/>
              </a:rPr>
              <a:t>tortor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eget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blandit</a:t>
            </a:r>
            <a:r>
              <a:rPr lang="en-US" sz="2083" dirty="0">
                <a:latin typeface="Calibri" pitchFamily="34" charset="0"/>
              </a:rPr>
              <a:t>. </a:t>
            </a:r>
            <a:r>
              <a:rPr lang="en-US" sz="2083" dirty="0" err="1">
                <a:latin typeface="Calibri" pitchFamily="34" charset="0"/>
              </a:rPr>
              <a:t>Fusce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quis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leo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nisl</a:t>
            </a:r>
            <a:r>
              <a:rPr lang="en-US" sz="2083" dirty="0">
                <a:latin typeface="Calibri" pitchFamily="34" charset="0"/>
              </a:rPr>
              <a:t>. </a:t>
            </a:r>
            <a:r>
              <a:rPr lang="en-US" sz="2083" dirty="0" err="1">
                <a:latin typeface="Calibri" pitchFamily="34" charset="0"/>
              </a:rPr>
              <a:t>Fusce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ultrices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imperdiet</a:t>
            </a:r>
            <a:r>
              <a:rPr lang="en-US" sz="2083" dirty="0">
                <a:latin typeface="Calibri" pitchFamily="34" charset="0"/>
              </a:rPr>
              <a:t> </a:t>
            </a:r>
            <a:r>
              <a:rPr lang="en-US" sz="2083" dirty="0" err="1">
                <a:latin typeface="Calibri" pitchFamily="34" charset="0"/>
              </a:rPr>
              <a:t>elit</a:t>
            </a:r>
            <a:r>
              <a:rPr lang="en-US" sz="2083" dirty="0">
                <a:latin typeface="Calibri" pitchFamily="34" charset="0"/>
              </a:rPr>
              <a:t>, vel pulvinar ipsum </a:t>
            </a:r>
            <a:r>
              <a:rPr lang="en-US" sz="2083" dirty="0" err="1">
                <a:latin typeface="Calibri" pitchFamily="34" charset="0"/>
              </a:rPr>
              <a:t>commodo</a:t>
            </a:r>
            <a:r>
              <a:rPr lang="en-US" sz="2083" dirty="0">
                <a:latin typeface="Calibri" pitchFamily="34" charset="0"/>
              </a:rPr>
              <a:t> a.</a:t>
            </a:r>
          </a:p>
        </p:txBody>
      </p:sp>
      <p:sp>
        <p:nvSpPr>
          <p:cNvPr id="38" name="Text Box 26"/>
          <p:cNvSpPr txBox="1">
            <a:spLocks noChangeArrowheads="1"/>
          </p:cNvSpPr>
          <p:nvPr/>
        </p:nvSpPr>
        <p:spPr bwMode="auto">
          <a:xfrm>
            <a:off x="7221366" y="7464562"/>
            <a:ext cx="6629400" cy="8280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103" tIns="25552" rIns="51103" bIns="25552"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lvl="1" algn="just">
              <a:spcBef>
                <a:spcPts val="500"/>
              </a:spcBef>
              <a:spcAft>
                <a:spcPts val="0"/>
              </a:spcAft>
            </a:pPr>
            <a:r>
              <a:rPr lang="en-US" sz="2083" b="1" dirty="0">
                <a:latin typeface="Calibri" charset="0"/>
                <a:ea typeface="ＭＳ Ｐゴシック" charset="0"/>
              </a:rPr>
              <a:t>Study design / Inclusion</a:t>
            </a:r>
          </a:p>
          <a:p>
            <a:pPr marL="249139" lvl="1" indent="-249139" algn="just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2083" dirty="0">
                <a:latin typeface="Calibri" charset="0"/>
                <a:ea typeface="ＭＳ Ｐゴシック" charset="0"/>
              </a:rPr>
              <a:t>Lorem ipsum dolor sit </a:t>
            </a:r>
            <a:r>
              <a:rPr lang="en-US" sz="2083" dirty="0" err="1">
                <a:latin typeface="Calibri" charset="0"/>
                <a:ea typeface="ＭＳ Ｐゴシック" charset="0"/>
              </a:rPr>
              <a:t>amet</a:t>
            </a:r>
            <a:r>
              <a:rPr lang="en-US" sz="2083" dirty="0">
                <a:latin typeface="Calibri" charset="0"/>
                <a:ea typeface="ＭＳ Ｐゴシック" charset="0"/>
              </a:rPr>
              <a:t>, </a:t>
            </a:r>
            <a:r>
              <a:rPr lang="en-US" sz="2083" dirty="0" err="1">
                <a:latin typeface="Calibri" charset="0"/>
                <a:ea typeface="ＭＳ Ｐゴシック" charset="0"/>
              </a:rPr>
              <a:t>consectetur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adipiscing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elit</a:t>
            </a:r>
            <a:r>
              <a:rPr lang="en-US" sz="2083" dirty="0">
                <a:latin typeface="Calibri" charset="0"/>
                <a:ea typeface="ＭＳ Ｐゴシック" charset="0"/>
              </a:rPr>
              <a:t>. Sed sit </a:t>
            </a:r>
            <a:r>
              <a:rPr lang="en-US" sz="2083" dirty="0" err="1">
                <a:latin typeface="Calibri" charset="0"/>
                <a:ea typeface="ＭＳ Ｐゴシック" charset="0"/>
              </a:rPr>
              <a:t>amet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augue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sem</a:t>
            </a:r>
            <a:r>
              <a:rPr lang="en-US" sz="2083" dirty="0">
                <a:latin typeface="Calibri" charset="0"/>
                <a:ea typeface="ＭＳ Ｐゴシック" charset="0"/>
              </a:rPr>
              <a:t>, vitae </a:t>
            </a:r>
            <a:r>
              <a:rPr lang="en-US" sz="2083" dirty="0" err="1">
                <a:latin typeface="Calibri" charset="0"/>
                <a:ea typeface="ＭＳ Ｐゴシック" charset="0"/>
              </a:rPr>
              <a:t>aliquet</a:t>
            </a:r>
            <a:r>
              <a:rPr lang="en-US" sz="2083" dirty="0">
                <a:latin typeface="Calibri" charset="0"/>
                <a:ea typeface="ＭＳ Ｐゴシック" charset="0"/>
              </a:rPr>
              <a:t> dolor.</a:t>
            </a:r>
          </a:p>
          <a:p>
            <a:pPr marL="249139" lvl="1" indent="-249139" algn="just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2083" dirty="0" err="1">
                <a:latin typeface="Calibri" charset="0"/>
                <a:ea typeface="ＭＳ Ｐゴシック" charset="0"/>
              </a:rPr>
              <a:t>Aenean</a:t>
            </a:r>
            <a:r>
              <a:rPr lang="en-US" sz="2083" dirty="0">
                <a:latin typeface="Calibri" charset="0"/>
                <a:ea typeface="ＭＳ Ｐゴシック" charset="0"/>
              </a:rPr>
              <a:t> ac </a:t>
            </a:r>
            <a:r>
              <a:rPr lang="en-US" sz="2083" dirty="0" err="1">
                <a:latin typeface="Calibri" charset="0"/>
                <a:ea typeface="ＭＳ Ｐゴシック" charset="0"/>
              </a:rPr>
              <a:t>arcu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lacus</a:t>
            </a:r>
            <a:r>
              <a:rPr lang="en-US" sz="2083" dirty="0">
                <a:latin typeface="Calibri" charset="0"/>
                <a:ea typeface="ＭＳ Ｐゴシック" charset="0"/>
              </a:rPr>
              <a:t>, et </a:t>
            </a:r>
            <a:r>
              <a:rPr lang="en-US" sz="2083" dirty="0" err="1">
                <a:latin typeface="Calibri" charset="0"/>
                <a:ea typeface="ＭＳ Ｐゴシック" charset="0"/>
              </a:rPr>
              <a:t>condimentum</a:t>
            </a:r>
            <a:r>
              <a:rPr lang="en-US" sz="2083" dirty="0">
                <a:latin typeface="Calibri" charset="0"/>
                <a:ea typeface="ＭＳ Ｐゴシック" charset="0"/>
              </a:rPr>
              <a:t> diam.</a:t>
            </a:r>
          </a:p>
          <a:p>
            <a:pPr marL="249139" lvl="1" indent="-249139" eaLnBrk="1" hangingPunct="1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2083" dirty="0" err="1">
                <a:latin typeface="Calibri" charset="0"/>
                <a:ea typeface="ＭＳ Ｐゴシック" charset="0"/>
              </a:rPr>
              <a:t>Suspendisse</a:t>
            </a:r>
            <a:r>
              <a:rPr lang="en-US" sz="2083" dirty="0">
                <a:latin typeface="Calibri" charset="0"/>
                <a:ea typeface="ＭＳ Ｐゴシック" charset="0"/>
              </a:rPr>
              <a:t> cursus </a:t>
            </a:r>
            <a:r>
              <a:rPr lang="en-US" sz="2083" dirty="0" err="1">
                <a:latin typeface="Calibri" charset="0"/>
                <a:ea typeface="ＭＳ Ｐゴシック" charset="0"/>
              </a:rPr>
              <a:t>tellus</a:t>
            </a:r>
            <a:r>
              <a:rPr lang="en-US" sz="2083" dirty="0">
                <a:latin typeface="Calibri" charset="0"/>
                <a:ea typeface="ＭＳ Ｐゴシック" charset="0"/>
              </a:rPr>
              <a:t> et </a:t>
            </a:r>
            <a:r>
              <a:rPr lang="en-US" sz="2083" dirty="0" err="1">
                <a:latin typeface="Calibri" charset="0"/>
                <a:ea typeface="ＭＳ Ｐゴシック" charset="0"/>
              </a:rPr>
              <a:t>elit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egestas</a:t>
            </a:r>
            <a:r>
              <a:rPr lang="en-US" sz="2083" dirty="0">
                <a:latin typeface="Calibri" charset="0"/>
                <a:ea typeface="ＭＳ Ｐゴシック" charset="0"/>
              </a:rPr>
              <a:t> et </a:t>
            </a:r>
            <a:r>
              <a:rPr lang="en-US" sz="2083" dirty="0" err="1">
                <a:latin typeface="Calibri" charset="0"/>
                <a:ea typeface="ＭＳ Ｐゴシック" charset="0"/>
              </a:rPr>
              <a:t>blandit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justo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aliquet</a:t>
            </a:r>
            <a:r>
              <a:rPr lang="en-US" sz="2083" dirty="0">
                <a:latin typeface="Calibri" charset="0"/>
                <a:ea typeface="ＭＳ Ｐゴシック" charset="0"/>
              </a:rPr>
              <a:t> from January 1, 2006 – December 31, 2009</a:t>
            </a:r>
          </a:p>
          <a:p>
            <a:pPr marL="249139" lvl="1" indent="-249139" eaLnBrk="1" hangingPunct="1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2083" dirty="0" err="1">
                <a:latin typeface="Calibri" charset="0"/>
                <a:ea typeface="ＭＳ Ｐゴシック" charset="0"/>
              </a:rPr>
              <a:t>Mauris</a:t>
            </a:r>
            <a:r>
              <a:rPr lang="en-US" sz="2083" dirty="0">
                <a:latin typeface="Calibri" charset="0"/>
                <a:ea typeface="ＭＳ Ｐゴシック" charset="0"/>
              </a:rPr>
              <a:t> sed </a:t>
            </a:r>
            <a:r>
              <a:rPr lang="en-US" sz="2083" dirty="0" err="1">
                <a:latin typeface="Calibri" charset="0"/>
                <a:ea typeface="ＭＳ Ｐゴシック" charset="0"/>
              </a:rPr>
              <a:t>urna</a:t>
            </a:r>
            <a:r>
              <a:rPr lang="en-US" sz="2083" dirty="0">
                <a:latin typeface="Calibri" charset="0"/>
                <a:ea typeface="ＭＳ Ｐゴシック" charset="0"/>
              </a:rPr>
              <a:t> vel </a:t>
            </a:r>
            <a:r>
              <a:rPr lang="en-US" sz="2083" dirty="0" err="1">
                <a:latin typeface="Calibri" charset="0"/>
                <a:ea typeface="ＭＳ Ｐゴシック" charset="0"/>
              </a:rPr>
              <a:t>sem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auctor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blandit</a:t>
            </a:r>
            <a:r>
              <a:rPr lang="en-US" sz="2083" dirty="0">
                <a:latin typeface="Calibri" charset="0"/>
                <a:ea typeface="ＭＳ Ｐゴシック" charset="0"/>
              </a:rPr>
              <a:t>. </a:t>
            </a:r>
            <a:r>
              <a:rPr lang="en-US" sz="2083" dirty="0" err="1">
                <a:latin typeface="Calibri" charset="0"/>
                <a:ea typeface="ＭＳ Ｐゴシック" charset="0"/>
              </a:rPr>
              <a:t>Phasellus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sollicitudin</a:t>
            </a:r>
            <a:r>
              <a:rPr lang="en-US" sz="2083" dirty="0">
                <a:latin typeface="Calibri" charset="0"/>
                <a:ea typeface="ＭＳ Ｐゴシック" charset="0"/>
              </a:rPr>
              <a:t> nisi sed nisi et.</a:t>
            </a:r>
          </a:p>
          <a:p>
            <a:pPr marL="249139" lvl="1" indent="-249139" eaLnBrk="1" hangingPunct="1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2083" dirty="0" err="1">
                <a:latin typeface="Calibri" charset="0"/>
                <a:ea typeface="ＭＳ Ｐゴシック" charset="0"/>
              </a:rPr>
              <a:t>Nulla</a:t>
            </a:r>
            <a:r>
              <a:rPr lang="en-US" sz="2083" dirty="0">
                <a:latin typeface="Calibri" charset="0"/>
                <a:ea typeface="ＭＳ Ｐゴシック" charset="0"/>
              </a:rPr>
              <a:t> at </a:t>
            </a:r>
            <a:r>
              <a:rPr lang="en-US" sz="2083" dirty="0" err="1">
                <a:latin typeface="Calibri" charset="0"/>
                <a:ea typeface="ＭＳ Ｐゴシック" charset="0"/>
              </a:rPr>
              <a:t>sapien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eu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nisl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varius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facilisis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pretium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eget</a:t>
            </a:r>
            <a:r>
              <a:rPr lang="en-US" sz="2083" dirty="0">
                <a:latin typeface="Calibri" charset="0"/>
                <a:ea typeface="ＭＳ Ｐゴシック" charset="0"/>
              </a:rPr>
              <a:t> nisi.</a:t>
            </a:r>
          </a:p>
          <a:p>
            <a:pPr marL="0" lvl="1" algn="just">
              <a:spcBef>
                <a:spcPts val="500"/>
              </a:spcBef>
              <a:spcAft>
                <a:spcPts val="0"/>
              </a:spcAft>
            </a:pPr>
            <a:r>
              <a:rPr lang="en-US" sz="2083" b="1" dirty="0">
                <a:latin typeface="Calibri" charset="0"/>
                <a:ea typeface="ＭＳ Ｐゴシック" charset="0"/>
              </a:rPr>
              <a:t>Data Collection</a:t>
            </a:r>
          </a:p>
          <a:p>
            <a:pPr marL="249139" lvl="1" indent="-249139" algn="just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buFont typeface="Wingdings" charset="0"/>
              <a:buChar char="§"/>
            </a:pPr>
            <a:r>
              <a:rPr lang="en-US" sz="2083" dirty="0" err="1">
                <a:latin typeface="Calibri" charset="0"/>
                <a:ea typeface="ＭＳ Ｐゴシック" charset="0"/>
              </a:rPr>
              <a:t>Curabitur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eu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neque</a:t>
            </a:r>
            <a:r>
              <a:rPr lang="en-US" sz="2083" dirty="0">
                <a:latin typeface="Calibri" charset="0"/>
                <a:ea typeface="ＭＳ Ｐゴシック" charset="0"/>
              </a:rPr>
              <a:t> et </a:t>
            </a:r>
            <a:r>
              <a:rPr lang="en-US" sz="2083" dirty="0" err="1">
                <a:latin typeface="Calibri" charset="0"/>
                <a:ea typeface="ＭＳ Ｐゴシック" charset="0"/>
              </a:rPr>
              <a:t>purus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ullamcorper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viverra</a:t>
            </a:r>
            <a:r>
              <a:rPr lang="en-US" sz="2083" dirty="0">
                <a:latin typeface="Calibri" charset="0"/>
                <a:ea typeface="ＭＳ Ｐゴシック" charset="0"/>
              </a:rPr>
              <a:t> et </a:t>
            </a:r>
            <a:r>
              <a:rPr lang="en-US" sz="2083" dirty="0" err="1">
                <a:latin typeface="Calibri" charset="0"/>
                <a:ea typeface="ＭＳ Ｐゴシック" charset="0"/>
              </a:rPr>
              <a:t>ut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augue</a:t>
            </a:r>
            <a:r>
              <a:rPr lang="en-US" sz="2083" dirty="0">
                <a:latin typeface="Calibri" charset="0"/>
                <a:ea typeface="ＭＳ Ｐゴシック" charset="0"/>
              </a:rPr>
              <a:t>. </a:t>
            </a:r>
            <a:r>
              <a:rPr lang="en-US" sz="2083" dirty="0" err="1">
                <a:latin typeface="Calibri" charset="0"/>
                <a:ea typeface="ＭＳ Ｐゴシック" charset="0"/>
              </a:rPr>
              <a:t>Mauris</a:t>
            </a:r>
            <a:r>
              <a:rPr lang="en-US" sz="2083" dirty="0">
                <a:latin typeface="Calibri" charset="0"/>
                <a:ea typeface="ＭＳ Ｐゴシック" charset="0"/>
              </a:rPr>
              <a:t> vel nisi </a:t>
            </a:r>
            <a:r>
              <a:rPr lang="en-US" sz="2083" dirty="0" err="1">
                <a:latin typeface="Calibri" charset="0"/>
                <a:ea typeface="ＭＳ Ｐゴシック" charset="0"/>
              </a:rPr>
              <a:t>quis</a:t>
            </a:r>
            <a:r>
              <a:rPr lang="en-US" sz="2083" dirty="0">
                <a:latin typeface="Calibri" charset="0"/>
                <a:ea typeface="ＭＳ Ｐゴシック" charset="0"/>
              </a:rPr>
              <a:t> mi </a:t>
            </a:r>
            <a:r>
              <a:rPr lang="en-US" sz="2083" dirty="0" err="1">
                <a:latin typeface="Calibri" charset="0"/>
                <a:ea typeface="ＭＳ Ｐゴシック" charset="0"/>
              </a:rPr>
              <a:t>vulputate</a:t>
            </a:r>
            <a:r>
              <a:rPr lang="en-US" sz="2083" dirty="0">
                <a:latin typeface="Calibri" charset="0"/>
                <a:ea typeface="ＭＳ Ｐゴシック" charset="0"/>
              </a:rPr>
              <a:t> tempus </a:t>
            </a:r>
            <a:r>
              <a:rPr lang="en-US" sz="2083" dirty="0" err="1">
                <a:latin typeface="Calibri" charset="0"/>
                <a:ea typeface="ＭＳ Ｐゴシック" charset="0"/>
              </a:rPr>
              <a:t>quis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quis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lectus</a:t>
            </a:r>
            <a:r>
              <a:rPr lang="en-US" sz="2083" dirty="0">
                <a:latin typeface="Calibri" charset="0"/>
                <a:ea typeface="ＭＳ Ｐゴシック" charset="0"/>
              </a:rPr>
              <a:t>. Lorem ipsum dolor sit </a:t>
            </a:r>
            <a:r>
              <a:rPr lang="en-US" sz="2083" dirty="0" err="1">
                <a:latin typeface="Calibri" charset="0"/>
                <a:ea typeface="ＭＳ Ｐゴシック" charset="0"/>
              </a:rPr>
              <a:t>amet</a:t>
            </a:r>
            <a:r>
              <a:rPr lang="en-US" sz="2083" dirty="0">
                <a:latin typeface="Calibri" charset="0"/>
                <a:ea typeface="ＭＳ Ｐゴシック" charset="0"/>
              </a:rPr>
              <a:t>, </a:t>
            </a:r>
            <a:r>
              <a:rPr lang="en-US" sz="2083" dirty="0" err="1">
                <a:latin typeface="Calibri" charset="0"/>
                <a:ea typeface="ＭＳ Ｐゴシック" charset="0"/>
              </a:rPr>
              <a:t>consectetur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adipiscing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elit</a:t>
            </a:r>
            <a:r>
              <a:rPr lang="en-US" sz="2083" dirty="0">
                <a:latin typeface="Calibri" charset="0"/>
                <a:ea typeface="ＭＳ Ｐゴシック" charset="0"/>
              </a:rPr>
              <a:t>.</a:t>
            </a:r>
          </a:p>
          <a:p>
            <a:pPr marL="249139" lvl="1" indent="-249139" algn="just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buFont typeface="Wingdings" charset="0"/>
              <a:buChar char="§"/>
            </a:pPr>
            <a:r>
              <a:rPr lang="en-US" sz="2083" dirty="0">
                <a:latin typeface="Calibri" charset="0"/>
                <a:ea typeface="ＭＳ Ｐゴシック" charset="0"/>
              </a:rPr>
              <a:t>Sed sit </a:t>
            </a:r>
            <a:r>
              <a:rPr lang="en-US" sz="2083" dirty="0" err="1">
                <a:latin typeface="Calibri" charset="0"/>
                <a:ea typeface="ＭＳ Ｐゴシック" charset="0"/>
              </a:rPr>
              <a:t>amet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augue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sem</a:t>
            </a:r>
            <a:r>
              <a:rPr lang="en-US" sz="2083" dirty="0">
                <a:latin typeface="Calibri" charset="0"/>
                <a:ea typeface="ＭＳ Ｐゴシック" charset="0"/>
              </a:rPr>
              <a:t>, vitae </a:t>
            </a:r>
            <a:r>
              <a:rPr lang="en-US" sz="2083" dirty="0" err="1">
                <a:latin typeface="Calibri" charset="0"/>
                <a:ea typeface="ＭＳ Ｐゴシック" charset="0"/>
              </a:rPr>
              <a:t>aliquet</a:t>
            </a:r>
            <a:r>
              <a:rPr lang="en-US" sz="2083" dirty="0">
                <a:latin typeface="Calibri" charset="0"/>
                <a:ea typeface="ＭＳ Ｐゴシック" charset="0"/>
              </a:rPr>
              <a:t> dolor. </a:t>
            </a:r>
            <a:r>
              <a:rPr lang="en-US" sz="2083" dirty="0" err="1">
                <a:latin typeface="Calibri" charset="0"/>
                <a:ea typeface="ＭＳ Ｐゴシック" charset="0"/>
              </a:rPr>
              <a:t>Aenean</a:t>
            </a:r>
            <a:r>
              <a:rPr lang="en-US" sz="2083" dirty="0">
                <a:latin typeface="Calibri" charset="0"/>
                <a:ea typeface="ＭＳ Ｐゴシック" charset="0"/>
              </a:rPr>
              <a:t> ac </a:t>
            </a:r>
            <a:r>
              <a:rPr lang="en-US" sz="2083" dirty="0" err="1">
                <a:latin typeface="Calibri" charset="0"/>
                <a:ea typeface="ＭＳ Ｐゴシック" charset="0"/>
              </a:rPr>
              <a:t>arcu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lacus</a:t>
            </a:r>
            <a:r>
              <a:rPr lang="en-US" sz="2083" dirty="0">
                <a:latin typeface="Calibri" charset="0"/>
                <a:ea typeface="ＭＳ Ｐゴシック" charset="0"/>
              </a:rPr>
              <a:t>, et </a:t>
            </a:r>
            <a:r>
              <a:rPr lang="en-US" sz="2083" dirty="0" err="1">
                <a:latin typeface="Calibri" charset="0"/>
                <a:ea typeface="ＭＳ Ｐゴシック" charset="0"/>
              </a:rPr>
              <a:t>condimentum</a:t>
            </a:r>
            <a:r>
              <a:rPr lang="en-US" sz="2083" dirty="0">
                <a:latin typeface="Calibri" charset="0"/>
                <a:ea typeface="ＭＳ Ｐゴシック" charset="0"/>
              </a:rPr>
              <a:t> diam. </a:t>
            </a:r>
          </a:p>
          <a:p>
            <a:pPr marL="249139" lvl="1" indent="-249139" algn="just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buFont typeface="Wingdings" charset="0"/>
              <a:buChar char="§"/>
            </a:pPr>
            <a:r>
              <a:rPr lang="en-US" sz="2083" dirty="0" err="1">
                <a:latin typeface="Calibri" charset="0"/>
                <a:ea typeface="ＭＳ Ｐゴシック" charset="0"/>
              </a:rPr>
              <a:t>Suspendisse</a:t>
            </a:r>
            <a:r>
              <a:rPr lang="en-US" sz="2083" dirty="0">
                <a:latin typeface="Calibri" charset="0"/>
                <a:ea typeface="ＭＳ Ｐゴシック" charset="0"/>
              </a:rPr>
              <a:t> cursus </a:t>
            </a:r>
            <a:r>
              <a:rPr lang="en-US" sz="2083" dirty="0" err="1">
                <a:latin typeface="Calibri" charset="0"/>
                <a:ea typeface="ＭＳ Ｐゴシック" charset="0"/>
              </a:rPr>
              <a:t>tellus</a:t>
            </a:r>
            <a:r>
              <a:rPr lang="en-US" sz="2083" dirty="0">
                <a:latin typeface="Calibri" charset="0"/>
                <a:ea typeface="ＭＳ Ｐゴシック" charset="0"/>
              </a:rPr>
              <a:t> et </a:t>
            </a:r>
            <a:r>
              <a:rPr lang="en-US" sz="2083" dirty="0" err="1">
                <a:latin typeface="Calibri" charset="0"/>
                <a:ea typeface="ＭＳ Ｐゴシック" charset="0"/>
              </a:rPr>
              <a:t>elit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egestas</a:t>
            </a:r>
            <a:r>
              <a:rPr lang="en-US" sz="2083" dirty="0">
                <a:latin typeface="Calibri" charset="0"/>
                <a:ea typeface="ＭＳ Ｐゴシック" charset="0"/>
              </a:rPr>
              <a:t> et </a:t>
            </a:r>
            <a:r>
              <a:rPr lang="en-US" sz="2083" dirty="0" err="1">
                <a:latin typeface="Calibri" charset="0"/>
                <a:ea typeface="ＭＳ Ｐゴシック" charset="0"/>
              </a:rPr>
              <a:t>blandit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justo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aliquet</a:t>
            </a:r>
            <a:r>
              <a:rPr lang="en-US" sz="2083" dirty="0">
                <a:latin typeface="Calibri" charset="0"/>
                <a:ea typeface="ＭＳ Ｐゴシック" charset="0"/>
              </a:rPr>
              <a:t>.</a:t>
            </a:r>
          </a:p>
          <a:p>
            <a:pPr marL="0" lvl="1" algn="just">
              <a:spcBef>
                <a:spcPts val="500"/>
              </a:spcBef>
              <a:spcAft>
                <a:spcPts val="0"/>
              </a:spcAft>
            </a:pPr>
            <a:r>
              <a:rPr lang="en-US" sz="2083" b="1" dirty="0">
                <a:latin typeface="Calibri" charset="0"/>
                <a:ea typeface="ＭＳ Ｐゴシック" charset="0"/>
              </a:rPr>
              <a:t>Statistical analysis</a:t>
            </a:r>
          </a:p>
          <a:p>
            <a:pPr marL="249139" lvl="1" indent="-249139" algn="just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2083" dirty="0" err="1">
                <a:latin typeface="Calibri" charset="0"/>
                <a:ea typeface="ＭＳ Ｐゴシック" charset="0"/>
              </a:rPr>
              <a:t>Quisque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eu</a:t>
            </a:r>
            <a:r>
              <a:rPr lang="en-US" sz="2083" dirty="0">
                <a:latin typeface="Calibri" charset="0"/>
                <a:ea typeface="ＭＳ Ｐゴシック" charset="0"/>
              </a:rPr>
              <a:t> dolor et lorem cursus </a:t>
            </a:r>
            <a:r>
              <a:rPr lang="en-US" sz="2083" dirty="0" err="1">
                <a:latin typeface="Calibri" charset="0"/>
                <a:ea typeface="ＭＳ Ｐゴシック" charset="0"/>
              </a:rPr>
              <a:t>porttitor</a:t>
            </a:r>
            <a:r>
              <a:rPr lang="en-US" sz="2083" dirty="0">
                <a:latin typeface="Calibri" charset="0"/>
                <a:ea typeface="ＭＳ Ｐゴシック" charset="0"/>
              </a:rPr>
              <a:t>. </a:t>
            </a:r>
            <a:r>
              <a:rPr lang="en-US" sz="2083" dirty="0" err="1">
                <a:latin typeface="Calibri" charset="0"/>
                <a:ea typeface="ＭＳ Ｐゴシック" charset="0"/>
              </a:rPr>
              <a:t>Aliquam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eu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arcu</a:t>
            </a:r>
            <a:r>
              <a:rPr lang="en-US" sz="2083" dirty="0">
                <a:latin typeface="Calibri" charset="0"/>
                <a:ea typeface="ＭＳ Ｐゴシック" charset="0"/>
              </a:rPr>
              <a:t> in libero </a:t>
            </a:r>
            <a:r>
              <a:rPr lang="en-US" sz="2083" dirty="0" err="1">
                <a:latin typeface="Calibri" charset="0"/>
                <a:ea typeface="ＭＳ Ｐゴシック" charset="0"/>
              </a:rPr>
              <a:t>sodales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feugiat</a:t>
            </a:r>
            <a:r>
              <a:rPr lang="en-US" sz="2083" dirty="0">
                <a:latin typeface="Calibri" charset="0"/>
                <a:ea typeface="ＭＳ Ｐゴシック" charset="0"/>
              </a:rPr>
              <a:t> sed </a:t>
            </a:r>
            <a:r>
              <a:rPr lang="en-US" sz="2083" dirty="0" err="1">
                <a:latin typeface="Calibri" charset="0"/>
                <a:ea typeface="ＭＳ Ｐゴシック" charset="0"/>
              </a:rPr>
              <a:t>ultrices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nisl</a:t>
            </a:r>
            <a:r>
              <a:rPr lang="en-US" sz="2083" dirty="0">
                <a:latin typeface="Calibri" charset="0"/>
                <a:ea typeface="ＭＳ Ｐゴシック" charset="0"/>
              </a:rPr>
              <a:t>.</a:t>
            </a:r>
          </a:p>
          <a:p>
            <a:pPr marL="249139" lvl="1" indent="-249139" algn="just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</a:pPr>
            <a:r>
              <a:rPr lang="en-US" sz="2083" dirty="0">
                <a:latin typeface="Calibri" charset="0"/>
                <a:ea typeface="ＭＳ Ｐゴシック" charset="0"/>
              </a:rPr>
              <a:t>Ut cursus </a:t>
            </a:r>
            <a:r>
              <a:rPr lang="en-US" sz="2083" dirty="0" err="1">
                <a:latin typeface="Calibri" charset="0"/>
                <a:ea typeface="ＭＳ Ｐゴシック" charset="0"/>
              </a:rPr>
              <a:t>mauris</a:t>
            </a:r>
            <a:r>
              <a:rPr lang="en-US" sz="2083" dirty="0">
                <a:latin typeface="Calibri" charset="0"/>
                <a:ea typeface="ＭＳ Ｐゴシック" charset="0"/>
              </a:rPr>
              <a:t> sed </a:t>
            </a:r>
            <a:r>
              <a:rPr lang="en-US" sz="2083" dirty="0" err="1">
                <a:latin typeface="Calibri" charset="0"/>
                <a:ea typeface="ＭＳ Ｐゴシック" charset="0"/>
              </a:rPr>
              <a:t>purus</a:t>
            </a:r>
            <a:r>
              <a:rPr lang="en-US" sz="2083" dirty="0">
                <a:latin typeface="Calibri" charset="0"/>
                <a:ea typeface="ＭＳ Ｐゴシック" charset="0"/>
              </a:rPr>
              <a:t> porta sit </a:t>
            </a:r>
            <a:r>
              <a:rPr lang="en-US" sz="2083" dirty="0" err="1">
                <a:latin typeface="Calibri" charset="0"/>
                <a:ea typeface="ＭＳ Ｐゴシック" charset="0"/>
              </a:rPr>
              <a:t>amet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eleifend</a:t>
            </a:r>
            <a:r>
              <a:rPr lang="en-US" sz="2083" dirty="0">
                <a:latin typeface="Calibri" charset="0"/>
                <a:ea typeface="ＭＳ Ｐゴシック" charset="0"/>
              </a:rPr>
              <a:t> </a:t>
            </a:r>
            <a:r>
              <a:rPr lang="en-US" sz="2083" dirty="0" err="1">
                <a:latin typeface="Calibri" charset="0"/>
                <a:ea typeface="ＭＳ Ｐゴシック" charset="0"/>
              </a:rPr>
              <a:t>nulla</a:t>
            </a:r>
            <a:endParaRPr lang="en-US" sz="2083" dirty="0">
              <a:latin typeface="Calibri" pitchFamily="34" charset="0"/>
            </a:endParaRPr>
          </a:p>
          <a:p>
            <a:pPr algn="just" eaLnBrk="1" hangingPunct="1">
              <a:spcBef>
                <a:spcPts val="322"/>
              </a:spcBef>
              <a:spcAft>
                <a:spcPts val="322"/>
              </a:spcAft>
            </a:pPr>
            <a:endParaRPr lang="en-US" sz="2083" dirty="0">
              <a:latin typeface="Calibri" charset="0"/>
            </a:endParaRPr>
          </a:p>
        </p:txBody>
      </p:sp>
      <p:sp>
        <p:nvSpPr>
          <p:cNvPr id="39" name="TextBox 45"/>
          <p:cNvSpPr txBox="1">
            <a:spLocks noChangeArrowheads="1"/>
          </p:cNvSpPr>
          <p:nvPr/>
        </p:nvSpPr>
        <p:spPr bwMode="auto">
          <a:xfrm>
            <a:off x="7221366" y="3278791"/>
            <a:ext cx="6629400" cy="360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074" tIns="43537" rIns="87074" bIns="43537">
            <a:spAutoFit/>
          </a:bodyPr>
          <a:lstStyle>
            <a:lvl1pPr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825" algn="l"/>
              </a:tabLs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lvl="1" algn="just" defTabSz="1419377" eaLnBrk="1" hangingPunct="1">
              <a:spcBef>
                <a:spcPts val="322"/>
              </a:spcBef>
              <a:spcAft>
                <a:spcPts val="322"/>
              </a:spcAft>
              <a:buClr>
                <a:srgbClr val="CC0000"/>
              </a:buClr>
              <a:buSzPct val="80000"/>
              <a:tabLst/>
            </a:pPr>
            <a:r>
              <a:rPr lang="en-US" sz="2080" dirty="0">
                <a:latin typeface="Calibri" charset="0"/>
              </a:rPr>
              <a:t>Cras </a:t>
            </a:r>
            <a:r>
              <a:rPr lang="en-US" sz="2080" dirty="0" err="1">
                <a:latin typeface="Calibri" charset="0"/>
              </a:rPr>
              <a:t>hendrerit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blandit</a:t>
            </a:r>
            <a:r>
              <a:rPr lang="en-US" sz="2080" dirty="0">
                <a:latin typeface="Calibri" charset="0"/>
              </a:rPr>
              <a:t> libero non </a:t>
            </a:r>
            <a:r>
              <a:rPr lang="en-US" sz="2080" dirty="0" err="1">
                <a:latin typeface="Calibri" charset="0"/>
              </a:rPr>
              <a:t>sagittis</a:t>
            </a:r>
            <a:r>
              <a:rPr lang="en-US" sz="2080" dirty="0">
                <a:latin typeface="Calibri" charset="0"/>
              </a:rPr>
              <a:t>. </a:t>
            </a:r>
            <a:r>
              <a:rPr lang="en-US" sz="2080" dirty="0" err="1">
                <a:latin typeface="Calibri" charset="0"/>
              </a:rPr>
              <a:t>Donec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placerat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nibh</a:t>
            </a:r>
            <a:r>
              <a:rPr lang="en-US" sz="2080" dirty="0">
                <a:latin typeface="Calibri" charset="0"/>
              </a:rPr>
              <a:t> sed </a:t>
            </a:r>
            <a:r>
              <a:rPr lang="en-US" sz="2080" dirty="0" err="1">
                <a:latin typeface="Calibri" charset="0"/>
              </a:rPr>
              <a:t>risus</a:t>
            </a:r>
            <a:r>
              <a:rPr lang="en-US" sz="2080" dirty="0">
                <a:latin typeface="Calibri" charset="0"/>
              </a:rPr>
              <a:t> tempus </a:t>
            </a:r>
            <a:r>
              <a:rPr lang="en-US" sz="2080" dirty="0" err="1">
                <a:latin typeface="Calibri" charset="0"/>
              </a:rPr>
              <a:t>tristique</a:t>
            </a:r>
            <a:r>
              <a:rPr lang="en-US" sz="2080" dirty="0">
                <a:latin typeface="Calibri" charset="0"/>
              </a:rPr>
              <a:t>. </a:t>
            </a:r>
            <a:r>
              <a:rPr lang="en-US" sz="2080" dirty="0" err="1">
                <a:latin typeface="Calibri" charset="0"/>
              </a:rPr>
              <a:t>Ipsa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scientia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potestas</a:t>
            </a:r>
            <a:r>
              <a:rPr lang="en-US" sz="2080" dirty="0">
                <a:latin typeface="Calibri" charset="0"/>
              </a:rPr>
              <a:t> est. Cras </a:t>
            </a:r>
            <a:r>
              <a:rPr lang="en-US" sz="2080" dirty="0" err="1">
                <a:latin typeface="Calibri" charset="0"/>
              </a:rPr>
              <a:t>hendrerit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blandit</a:t>
            </a:r>
            <a:r>
              <a:rPr lang="en-US" sz="2080" dirty="0">
                <a:latin typeface="Calibri" charset="0"/>
              </a:rPr>
              <a:t> libero non </a:t>
            </a:r>
            <a:r>
              <a:rPr lang="en-US" sz="2080" dirty="0" err="1">
                <a:latin typeface="Calibri" charset="0"/>
              </a:rPr>
              <a:t>sagittis</a:t>
            </a:r>
            <a:r>
              <a:rPr lang="en-US" sz="2080" dirty="0">
                <a:latin typeface="Calibri" charset="0"/>
              </a:rPr>
              <a:t>. </a:t>
            </a:r>
            <a:r>
              <a:rPr lang="en-US" sz="2080" dirty="0" err="1">
                <a:latin typeface="Calibri" charset="0"/>
              </a:rPr>
              <a:t>Donec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placerat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nibh</a:t>
            </a:r>
            <a:r>
              <a:rPr lang="en-US" sz="2080" dirty="0">
                <a:latin typeface="Calibri" charset="0"/>
              </a:rPr>
              <a:t> sed </a:t>
            </a:r>
            <a:r>
              <a:rPr lang="en-US" sz="2080" dirty="0" err="1">
                <a:latin typeface="Calibri" charset="0"/>
              </a:rPr>
              <a:t>risus</a:t>
            </a:r>
            <a:r>
              <a:rPr lang="en-US" sz="2080" dirty="0">
                <a:latin typeface="Calibri" charset="0"/>
              </a:rPr>
              <a:t> tempus </a:t>
            </a:r>
            <a:r>
              <a:rPr lang="en-US" sz="2080" dirty="0" err="1">
                <a:latin typeface="Calibri" charset="0"/>
              </a:rPr>
              <a:t>tristique</a:t>
            </a:r>
            <a:r>
              <a:rPr lang="en-US" sz="2080" dirty="0">
                <a:latin typeface="Calibri" charset="0"/>
              </a:rPr>
              <a:t>. </a:t>
            </a:r>
            <a:r>
              <a:rPr lang="en-US" sz="2080" dirty="0" err="1">
                <a:latin typeface="Calibri" charset="0"/>
              </a:rPr>
              <a:t>Ipsa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scientia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potestas</a:t>
            </a:r>
            <a:r>
              <a:rPr lang="en-US" sz="2080" dirty="0">
                <a:latin typeface="Calibri" charset="0"/>
              </a:rPr>
              <a:t> est. </a:t>
            </a:r>
            <a:r>
              <a:rPr lang="en-US" sz="2080" dirty="0" err="1">
                <a:latin typeface="Calibri" charset="0"/>
              </a:rPr>
              <a:t>Fusce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rhoncus</a:t>
            </a:r>
            <a:r>
              <a:rPr lang="en-US" sz="2080" dirty="0">
                <a:latin typeface="Calibri" charset="0"/>
              </a:rPr>
              <a:t> ipsum </a:t>
            </a:r>
            <a:r>
              <a:rPr lang="en-US" sz="2080" dirty="0" err="1">
                <a:latin typeface="Calibri" charset="0"/>
              </a:rPr>
              <a:t>ut</a:t>
            </a:r>
            <a:r>
              <a:rPr lang="en-US" sz="2080" dirty="0">
                <a:latin typeface="Calibri" charset="0"/>
              </a:rPr>
              <a:t> convallis </a:t>
            </a:r>
            <a:r>
              <a:rPr lang="en-US" sz="2080" dirty="0" err="1">
                <a:latin typeface="Calibri" charset="0"/>
              </a:rPr>
              <a:t>rhoncus</a:t>
            </a:r>
            <a:r>
              <a:rPr lang="en-US" sz="2080" dirty="0">
                <a:latin typeface="Calibri" charset="0"/>
              </a:rPr>
              <a:t>. Nam </a:t>
            </a:r>
            <a:r>
              <a:rPr lang="en-US" sz="2080" dirty="0" err="1">
                <a:latin typeface="Calibri" charset="0"/>
              </a:rPr>
              <a:t>tristique</a:t>
            </a:r>
            <a:r>
              <a:rPr lang="en-US" sz="2080" dirty="0">
                <a:latin typeface="Calibri" charset="0"/>
              </a:rPr>
              <a:t> fermentum </a:t>
            </a:r>
            <a:r>
              <a:rPr lang="en-US" sz="2080" dirty="0" err="1">
                <a:latin typeface="Calibri" charset="0"/>
              </a:rPr>
              <a:t>aliquet</a:t>
            </a:r>
            <a:r>
              <a:rPr lang="en-US" sz="2080" dirty="0">
                <a:latin typeface="Calibri" charset="0"/>
              </a:rPr>
              <a:t>. </a:t>
            </a:r>
            <a:r>
              <a:rPr lang="en-US" sz="2080" dirty="0" err="1">
                <a:latin typeface="Calibri" charset="0"/>
              </a:rPr>
              <a:t>Phasellus</a:t>
            </a:r>
            <a:r>
              <a:rPr lang="en-US" sz="2080" dirty="0">
                <a:latin typeface="Calibri" charset="0"/>
              </a:rPr>
              <a:t> at </a:t>
            </a:r>
            <a:r>
              <a:rPr lang="en-US" sz="2080" dirty="0" err="1">
                <a:latin typeface="Calibri" charset="0"/>
              </a:rPr>
              <a:t>tempor</a:t>
            </a:r>
            <a:r>
              <a:rPr lang="en-US" sz="2080" dirty="0">
                <a:latin typeface="Calibri" charset="0"/>
              </a:rPr>
              <a:t> dolor. </a:t>
            </a:r>
            <a:r>
              <a:rPr lang="en-US" sz="2080" dirty="0" err="1">
                <a:latin typeface="Calibri" charset="0"/>
              </a:rPr>
              <a:t>Nullam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ut</a:t>
            </a:r>
            <a:r>
              <a:rPr lang="en-US" sz="2080" dirty="0">
                <a:latin typeface="Calibri" charset="0"/>
              </a:rPr>
              <a:t> magna </a:t>
            </a:r>
            <a:r>
              <a:rPr lang="en-US" sz="2080" dirty="0" err="1">
                <a:latin typeface="Calibri" charset="0"/>
              </a:rPr>
              <a:t>eu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est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vehicula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suscipit</a:t>
            </a:r>
            <a:r>
              <a:rPr lang="en-US" sz="2080" dirty="0">
                <a:latin typeface="Calibri" charset="0"/>
              </a:rPr>
              <a:t>. </a:t>
            </a:r>
            <a:r>
              <a:rPr lang="en-US" sz="2080" dirty="0" err="1">
                <a:latin typeface="Calibri" charset="0"/>
              </a:rPr>
              <a:t>Aliquam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erat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volutpat</a:t>
            </a:r>
            <a:r>
              <a:rPr lang="en-US" sz="2080" dirty="0">
                <a:latin typeface="Calibri" charset="0"/>
              </a:rPr>
              <a:t>. Ut </a:t>
            </a:r>
            <a:r>
              <a:rPr lang="en-US" sz="2080" dirty="0" err="1">
                <a:latin typeface="Calibri" charset="0"/>
              </a:rPr>
              <a:t>efficitur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justo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accumsan</a:t>
            </a:r>
            <a:r>
              <a:rPr lang="en-US" sz="2080" dirty="0">
                <a:latin typeface="Calibri" charset="0"/>
              </a:rPr>
              <a:t> lorem </a:t>
            </a:r>
            <a:r>
              <a:rPr lang="en-US" sz="2080" dirty="0" err="1">
                <a:latin typeface="Calibri" charset="0"/>
              </a:rPr>
              <a:t>tempor</a:t>
            </a:r>
            <a:r>
              <a:rPr lang="en-US" sz="2080" dirty="0">
                <a:latin typeface="Calibri" charset="0"/>
              </a:rPr>
              <a:t>, a </a:t>
            </a:r>
            <a:r>
              <a:rPr lang="en-US" sz="2080" dirty="0" err="1">
                <a:latin typeface="Calibri" charset="0"/>
              </a:rPr>
              <a:t>blandit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massa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tincidunt</a:t>
            </a:r>
            <a:r>
              <a:rPr lang="en-US" sz="2080" dirty="0">
                <a:latin typeface="Calibri" charset="0"/>
              </a:rPr>
              <a:t>. Nunc sed dui sit </a:t>
            </a:r>
            <a:r>
              <a:rPr lang="en-US" sz="2080" dirty="0" err="1">
                <a:latin typeface="Calibri" charset="0"/>
              </a:rPr>
              <a:t>amet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risus</a:t>
            </a:r>
            <a:r>
              <a:rPr lang="en-US" sz="2080" dirty="0">
                <a:latin typeface="Calibri" charset="0"/>
              </a:rPr>
              <a:t> pharetra </a:t>
            </a:r>
            <a:r>
              <a:rPr lang="en-US" sz="2080" dirty="0" err="1">
                <a:latin typeface="Calibri" charset="0"/>
              </a:rPr>
              <a:t>facilisis</a:t>
            </a:r>
            <a:r>
              <a:rPr lang="en-US" sz="2080" dirty="0">
                <a:latin typeface="Calibri" charset="0"/>
              </a:rPr>
              <a:t>. </a:t>
            </a:r>
            <a:r>
              <a:rPr lang="en-US" sz="2080" dirty="0" err="1">
                <a:latin typeface="Calibri" charset="0"/>
              </a:rPr>
              <a:t>Aenean</a:t>
            </a:r>
            <a:r>
              <a:rPr lang="en-US" sz="2080" dirty="0">
                <a:latin typeface="Calibri" charset="0"/>
              </a:rPr>
              <a:t> ac dolor mi. </a:t>
            </a:r>
            <a:r>
              <a:rPr lang="en-US" sz="2080" dirty="0" err="1">
                <a:latin typeface="Calibri" charset="0"/>
              </a:rPr>
              <a:t>Nulla</a:t>
            </a:r>
            <a:r>
              <a:rPr lang="en-US" sz="2080" dirty="0">
                <a:latin typeface="Calibri" charset="0"/>
              </a:rPr>
              <a:t> vel pulvinar diam. Sed </a:t>
            </a:r>
            <a:r>
              <a:rPr lang="en-US" sz="2080" dirty="0" err="1">
                <a:latin typeface="Calibri" charset="0"/>
              </a:rPr>
              <a:t>sagittis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eros</a:t>
            </a:r>
            <a:r>
              <a:rPr lang="en-US" sz="2080" dirty="0">
                <a:latin typeface="Calibri" charset="0"/>
              </a:rPr>
              <a:t> vel </a:t>
            </a:r>
            <a:r>
              <a:rPr lang="en-US" sz="2080" dirty="0" err="1">
                <a:latin typeface="Calibri" charset="0"/>
              </a:rPr>
              <a:t>mauris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varius</a:t>
            </a:r>
            <a:r>
              <a:rPr lang="en-US" sz="2080" dirty="0">
                <a:latin typeface="Calibri" charset="0"/>
              </a:rPr>
              <a:t> </a:t>
            </a:r>
            <a:r>
              <a:rPr lang="en-US" sz="2080" dirty="0" err="1">
                <a:latin typeface="Calibri" charset="0"/>
              </a:rPr>
              <a:t>imperdiet</a:t>
            </a:r>
            <a:r>
              <a:rPr lang="en-US" sz="2080" dirty="0">
                <a:latin typeface="Calibri" charset="0"/>
              </a:rPr>
              <a:t>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4904" y="6795575"/>
            <a:ext cx="5093203" cy="3147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390387" y="8967482"/>
            <a:ext cx="6009068" cy="6608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9785" lvl="1" indent="-239785" algn="just" defTabSz="48468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tabLst>
                <a:tab pos="244887" algn="l"/>
              </a:tabLst>
              <a:defRPr/>
            </a:pPr>
            <a:r>
              <a:rPr lang="en-US" sz="2167" dirty="0" err="1">
                <a:latin typeface="Calibri" pitchFamily="34" charset="0"/>
              </a:rPr>
              <a:t>Suspendisse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purus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mauris</a:t>
            </a:r>
            <a:r>
              <a:rPr lang="en-US" sz="2167" dirty="0">
                <a:latin typeface="Calibri" pitchFamily="34" charset="0"/>
              </a:rPr>
              <a:t>, </a:t>
            </a:r>
            <a:r>
              <a:rPr lang="en-US" sz="2167" dirty="0" err="1">
                <a:latin typeface="Calibri" pitchFamily="34" charset="0"/>
              </a:rPr>
              <a:t>viverra</a:t>
            </a:r>
            <a:r>
              <a:rPr lang="en-US" sz="2167" dirty="0">
                <a:latin typeface="Calibri" pitchFamily="34" charset="0"/>
              </a:rPr>
              <a:t> id </a:t>
            </a:r>
            <a:r>
              <a:rPr lang="en-US" sz="2167" dirty="0" err="1">
                <a:latin typeface="Calibri" pitchFamily="34" charset="0"/>
              </a:rPr>
              <a:t>mollis</a:t>
            </a:r>
            <a:r>
              <a:rPr lang="en-US" sz="2167" dirty="0">
                <a:latin typeface="Calibri" pitchFamily="34" charset="0"/>
              </a:rPr>
              <a:t> at, </a:t>
            </a:r>
            <a:r>
              <a:rPr lang="en-US" sz="2167" dirty="0" err="1">
                <a:latin typeface="Calibri" pitchFamily="34" charset="0"/>
              </a:rPr>
              <a:t>hendrerit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ut</a:t>
            </a:r>
            <a:r>
              <a:rPr lang="en-US" sz="2167" dirty="0">
                <a:latin typeface="Calibri" pitchFamily="34" charset="0"/>
              </a:rPr>
              <a:t> libero. </a:t>
            </a:r>
            <a:r>
              <a:rPr lang="en-US" sz="2167" dirty="0" err="1">
                <a:latin typeface="Calibri" pitchFamily="34" charset="0"/>
              </a:rPr>
              <a:t>Aliquam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odio</a:t>
            </a:r>
            <a:r>
              <a:rPr lang="en-US" sz="2167" dirty="0">
                <a:latin typeface="Calibri" pitchFamily="34" charset="0"/>
              </a:rPr>
              <a:t> mi, </a:t>
            </a:r>
            <a:r>
              <a:rPr lang="en-US" sz="2167" dirty="0" err="1">
                <a:latin typeface="Calibri" pitchFamily="34" charset="0"/>
              </a:rPr>
              <a:t>ultricies</a:t>
            </a:r>
            <a:r>
              <a:rPr lang="en-US" sz="2167" dirty="0">
                <a:latin typeface="Calibri" pitchFamily="34" charset="0"/>
              </a:rPr>
              <a:t> vitae </a:t>
            </a:r>
            <a:r>
              <a:rPr lang="en-US" sz="2167" dirty="0" err="1">
                <a:latin typeface="Calibri" pitchFamily="34" charset="0"/>
              </a:rPr>
              <a:t>auctor</a:t>
            </a:r>
            <a:r>
              <a:rPr lang="en-US" sz="2167" dirty="0">
                <a:latin typeface="Calibri" pitchFamily="34" charset="0"/>
              </a:rPr>
              <a:t> sed, </a:t>
            </a:r>
            <a:r>
              <a:rPr lang="en-US" sz="2167" dirty="0" err="1">
                <a:latin typeface="Calibri" pitchFamily="34" charset="0"/>
              </a:rPr>
              <a:t>tempor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eu</a:t>
            </a:r>
            <a:r>
              <a:rPr lang="en-US" sz="2167" dirty="0">
                <a:latin typeface="Calibri" pitchFamily="34" charset="0"/>
              </a:rPr>
              <a:t> est. </a:t>
            </a:r>
            <a:r>
              <a:rPr lang="en-US" sz="2167" dirty="0" err="1">
                <a:latin typeface="Calibri" pitchFamily="34" charset="0"/>
              </a:rPr>
              <a:t>Quisque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nibh</a:t>
            </a:r>
            <a:r>
              <a:rPr lang="en-US" sz="2167" dirty="0">
                <a:latin typeface="Calibri" pitchFamily="34" charset="0"/>
              </a:rPr>
              <a:t> nisi, </a:t>
            </a:r>
            <a:r>
              <a:rPr lang="en-US" sz="2167" dirty="0" err="1">
                <a:latin typeface="Calibri" pitchFamily="34" charset="0"/>
              </a:rPr>
              <a:t>hendrerit</a:t>
            </a:r>
            <a:r>
              <a:rPr lang="en-US" sz="2167" dirty="0">
                <a:latin typeface="Calibri" pitchFamily="34" charset="0"/>
              </a:rPr>
              <a:t> non </a:t>
            </a:r>
            <a:r>
              <a:rPr lang="en-US" sz="2167" dirty="0" err="1">
                <a:latin typeface="Calibri" pitchFamily="34" charset="0"/>
              </a:rPr>
              <a:t>ultricies</a:t>
            </a:r>
            <a:r>
              <a:rPr lang="en-US" sz="2167" dirty="0">
                <a:latin typeface="Calibri" pitchFamily="34" charset="0"/>
              </a:rPr>
              <a:t> vel, </a:t>
            </a:r>
            <a:r>
              <a:rPr lang="en-US" sz="2167" dirty="0" err="1">
                <a:latin typeface="Calibri" pitchFamily="34" charset="0"/>
              </a:rPr>
              <a:t>dignissim</a:t>
            </a:r>
            <a:r>
              <a:rPr lang="en-US" sz="2167" dirty="0">
                <a:latin typeface="Calibri" pitchFamily="34" charset="0"/>
              </a:rPr>
              <a:t> vitae. </a:t>
            </a:r>
          </a:p>
          <a:p>
            <a:pPr marL="239785" lvl="1" indent="-239785" algn="just" defTabSz="48468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tabLst>
                <a:tab pos="244887" algn="l"/>
              </a:tabLst>
              <a:defRPr/>
            </a:pPr>
            <a:r>
              <a:rPr lang="en-US" sz="2167" dirty="0" err="1">
                <a:latin typeface="Calibri" pitchFamily="34" charset="0"/>
              </a:rPr>
              <a:t>Pellentesque</a:t>
            </a:r>
            <a:r>
              <a:rPr lang="en-US" sz="2167" dirty="0">
                <a:latin typeface="Calibri" pitchFamily="34" charset="0"/>
              </a:rPr>
              <a:t> habitant </a:t>
            </a:r>
            <a:r>
              <a:rPr lang="en-US" sz="2167" dirty="0" err="1">
                <a:latin typeface="Calibri" pitchFamily="34" charset="0"/>
              </a:rPr>
              <a:t>morbi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tristique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senectus</a:t>
            </a:r>
            <a:r>
              <a:rPr lang="en-US" sz="2167" dirty="0">
                <a:latin typeface="Calibri" pitchFamily="34" charset="0"/>
              </a:rPr>
              <a:t> et </a:t>
            </a:r>
            <a:r>
              <a:rPr lang="en-US" sz="2167" dirty="0" err="1">
                <a:latin typeface="Calibri" pitchFamily="34" charset="0"/>
              </a:rPr>
              <a:t>netus</a:t>
            </a:r>
            <a:r>
              <a:rPr lang="en-US" sz="2167" dirty="0">
                <a:latin typeface="Calibri" pitchFamily="34" charset="0"/>
              </a:rPr>
              <a:t> et </a:t>
            </a:r>
            <a:r>
              <a:rPr lang="en-US" sz="2167" dirty="0" err="1">
                <a:latin typeface="Calibri" pitchFamily="34" charset="0"/>
              </a:rPr>
              <a:t>malesuada</a:t>
            </a:r>
            <a:r>
              <a:rPr lang="en-US" sz="2167" dirty="0">
                <a:latin typeface="Calibri" pitchFamily="34" charset="0"/>
              </a:rPr>
              <a:t> fames ac </a:t>
            </a:r>
            <a:r>
              <a:rPr lang="en-US" sz="2167" dirty="0" err="1">
                <a:latin typeface="Calibri" pitchFamily="34" charset="0"/>
              </a:rPr>
              <a:t>turpis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egestas</a:t>
            </a:r>
            <a:r>
              <a:rPr lang="en-US" sz="2167" dirty="0">
                <a:latin typeface="Calibri" pitchFamily="34" charset="0"/>
              </a:rPr>
              <a:t>. Vestibulum </a:t>
            </a:r>
            <a:r>
              <a:rPr lang="en-US" sz="2167" dirty="0" err="1">
                <a:latin typeface="Calibri" pitchFamily="34" charset="0"/>
              </a:rPr>
              <a:t>ut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leo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eros</a:t>
            </a:r>
            <a:r>
              <a:rPr lang="en-US" sz="2167" dirty="0">
                <a:latin typeface="Calibri" pitchFamily="34" charset="0"/>
              </a:rPr>
              <a:t>. </a:t>
            </a:r>
            <a:r>
              <a:rPr lang="en-US" sz="2167" dirty="0" err="1">
                <a:latin typeface="Calibri" pitchFamily="34" charset="0"/>
              </a:rPr>
              <a:t>Donec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facilisis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euismod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orci</a:t>
            </a:r>
            <a:r>
              <a:rPr lang="en-US" sz="2167" dirty="0">
                <a:latin typeface="Calibri" pitchFamily="34" charset="0"/>
              </a:rPr>
              <a:t>, et </a:t>
            </a:r>
            <a:r>
              <a:rPr lang="en-US" sz="2167" dirty="0" err="1">
                <a:latin typeface="Calibri" pitchFamily="34" charset="0"/>
              </a:rPr>
              <a:t>rhoncus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velit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accumsan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eu</a:t>
            </a:r>
            <a:r>
              <a:rPr lang="en-US" sz="2167" dirty="0">
                <a:latin typeface="Calibri" pitchFamily="34" charset="0"/>
              </a:rPr>
              <a:t>. </a:t>
            </a:r>
          </a:p>
          <a:p>
            <a:pPr marL="239785" lvl="1" indent="-239785" algn="just" defTabSz="48468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tabLst>
                <a:tab pos="244887" algn="l"/>
              </a:tabLst>
              <a:defRPr/>
            </a:pPr>
            <a:r>
              <a:rPr lang="en-US" sz="2167" dirty="0">
                <a:latin typeface="Calibri" pitchFamily="34" charset="0"/>
              </a:rPr>
              <a:t>Sed </a:t>
            </a:r>
            <a:r>
              <a:rPr lang="en-US" sz="2167" dirty="0" err="1">
                <a:latin typeface="Calibri" pitchFamily="34" charset="0"/>
              </a:rPr>
              <a:t>placerat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porttitor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aliquet</a:t>
            </a:r>
            <a:r>
              <a:rPr lang="en-US" sz="2167" dirty="0">
                <a:latin typeface="Calibri" pitchFamily="34" charset="0"/>
              </a:rPr>
              <a:t>. Duis tempus </a:t>
            </a:r>
            <a:r>
              <a:rPr lang="en-US" sz="2167" dirty="0" err="1">
                <a:latin typeface="Calibri" pitchFamily="34" charset="0"/>
              </a:rPr>
              <a:t>est</a:t>
            </a:r>
            <a:r>
              <a:rPr lang="en-US" sz="2167" dirty="0">
                <a:latin typeface="Calibri" pitchFamily="34" charset="0"/>
              </a:rPr>
              <a:t> sed </a:t>
            </a:r>
            <a:r>
              <a:rPr lang="en-US" sz="2167" dirty="0" err="1">
                <a:latin typeface="Calibri" pitchFamily="34" charset="0"/>
              </a:rPr>
              <a:t>sodales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faucibus</a:t>
            </a:r>
            <a:r>
              <a:rPr lang="en-US" sz="2167" dirty="0">
                <a:latin typeface="Calibri" pitchFamily="34" charset="0"/>
              </a:rPr>
              <a:t>. Ut sit </a:t>
            </a:r>
            <a:r>
              <a:rPr lang="en-US" sz="2167" dirty="0" err="1">
                <a:latin typeface="Calibri" pitchFamily="34" charset="0"/>
              </a:rPr>
              <a:t>amet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lectus</a:t>
            </a:r>
            <a:r>
              <a:rPr lang="en-US" sz="2167" dirty="0">
                <a:latin typeface="Calibri" pitchFamily="34" charset="0"/>
              </a:rPr>
              <a:t> ipsum. Duis </a:t>
            </a:r>
            <a:r>
              <a:rPr lang="en-US" sz="2167" dirty="0" err="1">
                <a:latin typeface="Calibri" pitchFamily="34" charset="0"/>
              </a:rPr>
              <a:t>condimentum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quis</a:t>
            </a:r>
            <a:r>
              <a:rPr lang="en-US" sz="2167" dirty="0">
                <a:latin typeface="Calibri" pitchFamily="34" charset="0"/>
              </a:rPr>
              <a:t> dui et </a:t>
            </a:r>
            <a:r>
              <a:rPr lang="en-US" sz="2167" dirty="0" err="1">
                <a:latin typeface="Calibri" pitchFamily="34" charset="0"/>
              </a:rPr>
              <a:t>interdum</a:t>
            </a:r>
            <a:r>
              <a:rPr lang="en-US" sz="2167" dirty="0">
                <a:latin typeface="Calibri" pitchFamily="34" charset="0"/>
              </a:rPr>
              <a:t>. Nunc convallis, </a:t>
            </a:r>
            <a:r>
              <a:rPr lang="en-US" sz="2167" dirty="0" err="1">
                <a:latin typeface="Calibri" pitchFamily="34" charset="0"/>
              </a:rPr>
              <a:t>neque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quis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egestas</a:t>
            </a:r>
            <a:r>
              <a:rPr lang="en-US" sz="2167" dirty="0">
                <a:latin typeface="Calibri" pitchFamily="34" charset="0"/>
              </a:rPr>
              <a:t> porta, </a:t>
            </a:r>
            <a:r>
              <a:rPr lang="en-US" sz="2167" dirty="0" err="1">
                <a:latin typeface="Calibri" pitchFamily="34" charset="0"/>
              </a:rPr>
              <a:t>lectus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lacus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sagittis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erat</a:t>
            </a:r>
            <a:r>
              <a:rPr lang="en-US" sz="2167" dirty="0">
                <a:latin typeface="Calibri" pitchFamily="34" charset="0"/>
              </a:rPr>
              <a:t>, at </a:t>
            </a:r>
            <a:r>
              <a:rPr lang="en-US" sz="2167" dirty="0" err="1">
                <a:latin typeface="Calibri" pitchFamily="34" charset="0"/>
              </a:rPr>
              <a:t>consequat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justo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urna</a:t>
            </a:r>
            <a:r>
              <a:rPr lang="en-US" sz="2167" dirty="0">
                <a:latin typeface="Calibri" pitchFamily="34" charset="0"/>
              </a:rPr>
              <a:t> a </a:t>
            </a:r>
            <a:r>
              <a:rPr lang="en-US" sz="2167" dirty="0" err="1">
                <a:latin typeface="Calibri" pitchFamily="34" charset="0"/>
              </a:rPr>
              <a:t>erat</a:t>
            </a:r>
            <a:r>
              <a:rPr lang="en-US" sz="2167" dirty="0">
                <a:latin typeface="Calibri" pitchFamily="34" charset="0"/>
              </a:rPr>
              <a:t>.</a:t>
            </a:r>
          </a:p>
          <a:p>
            <a:pPr marL="239785" lvl="1" indent="-239785" algn="just" defTabSz="48468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tabLst>
                <a:tab pos="244887" algn="l"/>
              </a:tabLst>
              <a:defRPr/>
            </a:pPr>
            <a:r>
              <a:rPr lang="en-US" sz="2167" dirty="0">
                <a:latin typeface="Calibri" pitchFamily="34" charset="0"/>
              </a:rPr>
              <a:t>In </a:t>
            </a:r>
            <a:r>
              <a:rPr lang="en-US" sz="2167" dirty="0" err="1">
                <a:latin typeface="Calibri" pitchFamily="34" charset="0"/>
              </a:rPr>
              <a:t>lectus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nibh</a:t>
            </a:r>
            <a:r>
              <a:rPr lang="en-US" sz="2167" dirty="0">
                <a:latin typeface="Calibri" pitchFamily="34" charset="0"/>
              </a:rPr>
              <a:t>, </a:t>
            </a:r>
            <a:r>
              <a:rPr lang="en-US" sz="2167" dirty="0" err="1">
                <a:latin typeface="Calibri" pitchFamily="34" charset="0"/>
              </a:rPr>
              <a:t>tempor</a:t>
            </a:r>
            <a:r>
              <a:rPr lang="en-US" sz="2167" dirty="0">
                <a:latin typeface="Calibri" pitchFamily="34" charset="0"/>
              </a:rPr>
              <a:t> id </a:t>
            </a:r>
            <a:r>
              <a:rPr lang="en-US" sz="2167" dirty="0" err="1">
                <a:latin typeface="Calibri" pitchFamily="34" charset="0"/>
              </a:rPr>
              <a:t>tristique</a:t>
            </a:r>
            <a:r>
              <a:rPr lang="en-US" sz="2167" dirty="0">
                <a:latin typeface="Calibri" pitchFamily="34" charset="0"/>
              </a:rPr>
              <a:t> at, </a:t>
            </a:r>
            <a:r>
              <a:rPr lang="en-US" sz="2167" dirty="0" err="1">
                <a:latin typeface="Calibri" pitchFamily="34" charset="0"/>
              </a:rPr>
              <a:t>consectetur</a:t>
            </a:r>
            <a:r>
              <a:rPr lang="en-US" sz="2167" dirty="0">
                <a:latin typeface="Calibri" pitchFamily="34" charset="0"/>
              </a:rPr>
              <a:t> at </a:t>
            </a:r>
            <a:r>
              <a:rPr lang="en-US" sz="2167" dirty="0" err="1">
                <a:latin typeface="Calibri" pitchFamily="34" charset="0"/>
              </a:rPr>
              <a:t>odio</a:t>
            </a:r>
            <a:r>
              <a:rPr lang="en-US" sz="2167" dirty="0">
                <a:latin typeface="Calibri" pitchFamily="34" charset="0"/>
              </a:rPr>
              <a:t>.</a:t>
            </a:r>
          </a:p>
          <a:p>
            <a:pPr marL="239785" lvl="1" indent="-239785" algn="just" defTabSz="48468">
              <a:spcBef>
                <a:spcPts val="500"/>
              </a:spcBef>
              <a:spcAft>
                <a:spcPts val="5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tabLst>
                <a:tab pos="244887" algn="l"/>
              </a:tabLst>
              <a:defRPr/>
            </a:pPr>
            <a:r>
              <a:rPr lang="en-US" sz="2167" dirty="0">
                <a:latin typeface="Calibri" pitchFamily="34" charset="0"/>
              </a:rPr>
              <a:t> Integer vel </a:t>
            </a:r>
            <a:r>
              <a:rPr lang="en-US" sz="2167" dirty="0" err="1">
                <a:latin typeface="Calibri" pitchFamily="34" charset="0"/>
              </a:rPr>
              <a:t>interdum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augue</a:t>
            </a:r>
            <a:r>
              <a:rPr lang="en-US" sz="2167" dirty="0">
                <a:latin typeface="Calibri" pitchFamily="34" charset="0"/>
              </a:rPr>
              <a:t>. </a:t>
            </a:r>
            <a:r>
              <a:rPr lang="en-US" sz="2167" dirty="0" err="1">
                <a:latin typeface="Calibri" pitchFamily="34" charset="0"/>
              </a:rPr>
              <a:t>Proin</a:t>
            </a:r>
            <a:r>
              <a:rPr lang="en-US" sz="2167" dirty="0">
                <a:latin typeface="Calibri" pitchFamily="34" charset="0"/>
              </a:rPr>
              <a:t> dictum, nisi sed </a:t>
            </a:r>
            <a:r>
              <a:rPr lang="en-US" sz="2167" dirty="0" err="1">
                <a:latin typeface="Calibri" pitchFamily="34" charset="0"/>
              </a:rPr>
              <a:t>mollis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vehicula</a:t>
            </a:r>
            <a:r>
              <a:rPr lang="en-US" sz="2167" dirty="0">
                <a:latin typeface="Calibri" pitchFamily="34" charset="0"/>
              </a:rPr>
              <a:t>, </a:t>
            </a:r>
            <a:r>
              <a:rPr lang="en-US" sz="2167" dirty="0" err="1">
                <a:latin typeface="Calibri" pitchFamily="34" charset="0"/>
              </a:rPr>
              <a:t>neque</a:t>
            </a:r>
            <a:r>
              <a:rPr lang="en-US" sz="2167" dirty="0">
                <a:latin typeface="Calibri" pitchFamily="34" charset="0"/>
              </a:rPr>
              <a:t> libero </a:t>
            </a:r>
            <a:r>
              <a:rPr lang="en-US" sz="2167" dirty="0" err="1">
                <a:latin typeface="Calibri" pitchFamily="34" charset="0"/>
              </a:rPr>
              <a:t>suscipit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nisl</a:t>
            </a:r>
            <a:r>
              <a:rPr lang="en-US" sz="2167" dirty="0">
                <a:latin typeface="Calibri" pitchFamily="34" charset="0"/>
              </a:rPr>
              <a:t>, </a:t>
            </a:r>
            <a:r>
              <a:rPr lang="en-US" sz="2167" dirty="0" err="1">
                <a:latin typeface="Calibri" pitchFamily="34" charset="0"/>
              </a:rPr>
              <a:t>euismod</a:t>
            </a:r>
            <a:r>
              <a:rPr lang="en-US" sz="2167" dirty="0">
                <a:latin typeface="Calibri" pitchFamily="34" charset="0"/>
              </a:rPr>
              <a:t> lacinia </a:t>
            </a:r>
            <a:r>
              <a:rPr lang="en-US" sz="2167" dirty="0" err="1">
                <a:latin typeface="Calibri" pitchFamily="34" charset="0"/>
              </a:rPr>
              <a:t>leo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enim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euismod</a:t>
            </a:r>
            <a:r>
              <a:rPr lang="en-US" sz="2167" dirty="0">
                <a:latin typeface="Calibri" pitchFamily="34" charset="0"/>
              </a:rPr>
              <a:t> </a:t>
            </a:r>
            <a:r>
              <a:rPr lang="en-US" sz="2167" dirty="0" err="1">
                <a:latin typeface="Calibri" pitchFamily="34" charset="0"/>
              </a:rPr>
              <a:t>nulla</a:t>
            </a:r>
            <a:r>
              <a:rPr lang="en-US" sz="2167" dirty="0">
                <a:latin typeface="Calibri" pitchFamily="34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AA0DDD-56CF-4625-B3C6-C997174421BD}"/>
              </a:ext>
            </a:extLst>
          </p:cNvPr>
          <p:cNvSpPr/>
          <p:nvPr/>
        </p:nvSpPr>
        <p:spPr bwMode="auto">
          <a:xfrm>
            <a:off x="380999" y="358728"/>
            <a:ext cx="26617381" cy="2234678"/>
          </a:xfrm>
          <a:prstGeom prst="rect">
            <a:avLst/>
          </a:prstGeom>
          <a:solidFill>
            <a:srgbClr val="CC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447110" eaLnBrk="0" hangingPunct="0"/>
            <a:endParaRPr lang="en-US" sz="1333"/>
          </a:p>
        </p:txBody>
      </p:sp>
      <p:sp>
        <p:nvSpPr>
          <p:cNvPr id="27" name="Text Box 863">
            <a:extLst>
              <a:ext uri="{FF2B5EF4-FFF2-40B4-BE49-F238E27FC236}">
                <a16:creationId xmlns:a16="http://schemas.microsoft.com/office/drawing/2014/main" id="{480E2528-E1DF-4DFE-9834-60AE356D2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793" y="1497736"/>
            <a:ext cx="25336500" cy="872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103" tIns="25552" rIns="51103" bIns="25552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sz="2667" b="1" dirty="0">
                <a:solidFill>
                  <a:schemeClr val="bg1"/>
                </a:solidFill>
                <a:latin typeface="Calibri" pitchFamily="34" charset="0"/>
              </a:rPr>
              <a:t>Insert Author Name(s)</a:t>
            </a:r>
            <a:endParaRPr lang="en-US" sz="2667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en-US" sz="2667" baseline="30000" dirty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sz="2667" dirty="0">
                <a:solidFill>
                  <a:schemeClr val="bg1"/>
                </a:solidFill>
                <a:latin typeface="Calibri" pitchFamily="34" charset="0"/>
              </a:rPr>
              <a:t>University of Houston College of Pharmacy; [</a:t>
            </a:r>
            <a:r>
              <a:rPr lang="en-US" sz="2667" baseline="30000" dirty="0">
                <a:solidFill>
                  <a:schemeClr val="bg1"/>
                </a:solidFill>
                <a:latin typeface="Calibri" pitchFamily="34" charset="0"/>
              </a:rPr>
              <a:t>2</a:t>
            </a:r>
            <a:r>
              <a:rPr lang="en-US" sz="2667" dirty="0">
                <a:solidFill>
                  <a:schemeClr val="bg1"/>
                </a:solidFill>
                <a:latin typeface="Calibri" pitchFamily="34" charset="0"/>
              </a:rPr>
              <a:t>Insert co-presenter’s affiliation] Houston, TX</a:t>
            </a:r>
          </a:p>
        </p:txBody>
      </p:sp>
      <p:sp>
        <p:nvSpPr>
          <p:cNvPr id="28" name="Text Box 204">
            <a:extLst>
              <a:ext uri="{FF2B5EF4-FFF2-40B4-BE49-F238E27FC236}">
                <a16:creationId xmlns:a16="http://schemas.microsoft.com/office/drawing/2014/main" id="{D678A85A-0E54-4CA9-86AE-7CEA43C31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79281" y="658424"/>
            <a:ext cx="2927861" cy="156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074" tIns="43537" rIns="87074" bIns="43537">
            <a:spAutoFit/>
          </a:bodyPr>
          <a:lstStyle>
            <a:lvl1pPr defTabSz="90488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0488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0488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0488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0488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04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04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04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04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defTabSz="74827"/>
            <a:r>
              <a:rPr lang="en-US" sz="1917" dirty="0">
                <a:solidFill>
                  <a:schemeClr val="bg1"/>
                </a:solidFill>
                <a:latin typeface="Calibri" pitchFamily="34" charset="0"/>
              </a:rPr>
              <a:t>Contact Information:</a:t>
            </a:r>
          </a:p>
          <a:p>
            <a:pPr defTabSz="74827"/>
            <a:r>
              <a:rPr lang="en-US" sz="1917" dirty="0">
                <a:solidFill>
                  <a:schemeClr val="bg1"/>
                </a:solidFill>
                <a:latin typeface="Calibri" pitchFamily="34" charset="0"/>
              </a:rPr>
              <a:t>Name</a:t>
            </a:r>
          </a:p>
          <a:p>
            <a:pPr defTabSz="74827"/>
            <a:r>
              <a:rPr lang="en-US" sz="1917" dirty="0">
                <a:solidFill>
                  <a:schemeClr val="bg1"/>
                </a:solidFill>
                <a:latin typeface="Calibri" pitchFamily="34" charset="0"/>
              </a:rPr>
              <a:t>University of Houston</a:t>
            </a:r>
          </a:p>
          <a:p>
            <a:pPr defTabSz="74827"/>
            <a:r>
              <a:rPr lang="en-US" sz="1917" dirty="0">
                <a:solidFill>
                  <a:schemeClr val="bg1"/>
                </a:solidFill>
                <a:latin typeface="Calibri" pitchFamily="34" charset="0"/>
              </a:rPr>
              <a:t>Phone: (713) ###-####</a:t>
            </a:r>
          </a:p>
          <a:p>
            <a:pPr defTabSz="74827"/>
            <a:r>
              <a:rPr lang="en-US" sz="1917" dirty="0">
                <a:solidFill>
                  <a:schemeClr val="bg1"/>
                </a:solidFill>
                <a:latin typeface="Calibri" pitchFamily="34" charset="0"/>
              </a:rPr>
              <a:t>Email:  </a:t>
            </a:r>
          </a:p>
        </p:txBody>
      </p:sp>
      <p:sp>
        <p:nvSpPr>
          <p:cNvPr id="29" name="Text Box 864">
            <a:extLst>
              <a:ext uri="{FF2B5EF4-FFF2-40B4-BE49-F238E27FC236}">
                <a16:creationId xmlns:a16="http://schemas.microsoft.com/office/drawing/2014/main" id="{2A659024-6F95-47BD-AA39-4F5223D59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0646" y="364917"/>
            <a:ext cx="20128037" cy="1128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3667" b="1" dirty="0">
                <a:solidFill>
                  <a:schemeClr val="bg1"/>
                </a:solidFill>
                <a:latin typeface="Calibri" charset="0"/>
              </a:rPr>
              <a:t>Insert Title. This text is set to a Minimum 44 </a:t>
            </a:r>
            <a:r>
              <a:rPr lang="en-US" sz="3667" b="1" dirty="0" err="1">
                <a:solidFill>
                  <a:schemeClr val="bg1"/>
                </a:solidFill>
                <a:latin typeface="Calibri" charset="0"/>
              </a:rPr>
              <a:t>pt</a:t>
            </a:r>
            <a:r>
              <a:rPr lang="en-US" sz="3667" b="1" dirty="0">
                <a:solidFill>
                  <a:schemeClr val="bg1"/>
                </a:solidFill>
                <a:latin typeface="Calibri" charset="0"/>
              </a:rPr>
              <a:t> Font;  Use Larger if Possible. </a:t>
            </a:r>
            <a:r>
              <a:rPr lang="en-US" sz="3667" b="1" dirty="0">
                <a:solidFill>
                  <a:srgbClr val="0000CC"/>
                </a:solidFill>
                <a:latin typeface="Calibri" charset="0"/>
              </a:rPr>
              <a:t>Don’t</a:t>
            </a:r>
            <a:r>
              <a:rPr lang="en-US" sz="3667" b="1" dirty="0">
                <a:solidFill>
                  <a:schemeClr val="bg1"/>
                </a:solidFill>
                <a:latin typeface="Calibri" charset="0"/>
              </a:rPr>
              <a:t> use ALL CAPS</a:t>
            </a:r>
          </a:p>
          <a:p>
            <a:pPr algn="ctr" eaLnBrk="1" hangingPunct="1"/>
            <a:r>
              <a:rPr lang="en-US" sz="3667" b="1" dirty="0">
                <a:solidFill>
                  <a:schemeClr val="bg1"/>
                </a:solidFill>
                <a:latin typeface="Calibri" charset="0"/>
              </a:rPr>
              <a:t>Break Titles into Two Lines for Maximum Impact and Size</a:t>
            </a:r>
          </a:p>
        </p:txBody>
      </p:sp>
      <p:sp>
        <p:nvSpPr>
          <p:cNvPr id="31" name="TextBox 47">
            <a:extLst>
              <a:ext uri="{FF2B5EF4-FFF2-40B4-BE49-F238E27FC236}">
                <a16:creationId xmlns:a16="http://schemas.microsoft.com/office/drawing/2014/main" id="{FCA8D18F-DEB5-459F-B9EA-6DF3EAA94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925" y="1872088"/>
            <a:ext cx="3031920" cy="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074" tIns="43537" rIns="87074" bIns="43537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3083" dirty="0">
                <a:solidFill>
                  <a:schemeClr val="bg1"/>
                </a:solidFill>
                <a:latin typeface="Calibri" pitchFamily="34" charset="0"/>
              </a:rPr>
              <a:t>Insert Poster#</a:t>
            </a:r>
          </a:p>
        </p:txBody>
      </p:sp>
      <p:sp>
        <p:nvSpPr>
          <p:cNvPr id="40" name="TextBox 42">
            <a:extLst>
              <a:ext uri="{FF2B5EF4-FFF2-40B4-BE49-F238E27FC236}">
                <a16:creationId xmlns:a16="http://schemas.microsoft.com/office/drawing/2014/main" id="{6FBC028D-5BF3-49B6-AEB1-A2FCAD1E8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4640" y="923830"/>
            <a:ext cx="2191090" cy="112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8982" tIns="24491" rIns="48982" bIns="24491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750">
                <a:solidFill>
                  <a:schemeClr val="bg1"/>
                </a:solidFill>
                <a:latin typeface="Calibri" charset="0"/>
              </a:rPr>
              <a:t>Insert co-author </a:t>
            </a:r>
            <a:r>
              <a:rPr lang="en-US" sz="1750" dirty="0">
                <a:solidFill>
                  <a:schemeClr val="bg1"/>
                </a:solidFill>
                <a:latin typeface="Calibri" charset="0"/>
              </a:rPr>
              <a:t>affiliation </a:t>
            </a:r>
            <a:r>
              <a:rPr lang="en-US" sz="1750">
                <a:solidFill>
                  <a:schemeClr val="bg1"/>
                </a:solidFill>
                <a:latin typeface="Calibri" charset="0"/>
              </a:rPr>
              <a:t>logo here if there is one or delete this textbox</a:t>
            </a:r>
            <a:endParaRPr lang="en-US" sz="1750" dirty="0">
              <a:solidFill>
                <a:schemeClr val="bg1"/>
              </a:solidFill>
              <a:latin typeface="Calibri" charset="0"/>
            </a:endParaRPr>
          </a:p>
        </p:txBody>
      </p:sp>
      <p:pic>
        <p:nvPicPr>
          <p:cNvPr id="5" name="Picture 4" descr="A picture containing text, font, screenshot, black&#10;&#10;Description automatically generated">
            <a:extLst>
              <a:ext uri="{FF2B5EF4-FFF2-40B4-BE49-F238E27FC236}">
                <a16:creationId xmlns:a16="http://schemas.microsoft.com/office/drawing/2014/main" id="{EFD7AB08-7990-0704-2C5B-74DA46D69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07" y="1077617"/>
            <a:ext cx="4460113" cy="6794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365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365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ecd9860-70e1-4752-93d2-1ee552e1e1dc">
      <Terms xmlns="http://schemas.microsoft.com/office/infopath/2007/PartnerControls"/>
    </lcf76f155ced4ddcb4097134ff3c332f>
    <TaxCatchAll xmlns="38544bb0-de95-4bc2-ada2-5b24531ed91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A0A88597A6B84EB792FE915589F262" ma:contentTypeVersion="13" ma:contentTypeDescription="Create a new document." ma:contentTypeScope="" ma:versionID="a7ed4f807426ca92d6e701eaeeac0f00">
  <xsd:schema xmlns:xsd="http://www.w3.org/2001/XMLSchema" xmlns:xs="http://www.w3.org/2001/XMLSchema" xmlns:p="http://schemas.microsoft.com/office/2006/metadata/properties" xmlns:ns2="aecd9860-70e1-4752-93d2-1ee552e1e1dc" xmlns:ns3="38544bb0-de95-4bc2-ada2-5b24531ed91d" targetNamespace="http://schemas.microsoft.com/office/2006/metadata/properties" ma:root="true" ma:fieldsID="8364c592e1f7698538338b8a8e97dcb8" ns2:_="" ns3:_="">
    <xsd:import namespace="aecd9860-70e1-4752-93d2-1ee552e1e1dc"/>
    <xsd:import namespace="38544bb0-de95-4bc2-ada2-5b24531ed9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cd9860-70e1-4752-93d2-1ee552e1e1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3d3ec5fc-e53c-44b8-a5cd-ce895a24db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544bb0-de95-4bc2-ada2-5b24531ed91d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941e7a44-4e59-4377-9a53-d3f2e60783a7}" ma:internalName="TaxCatchAll" ma:showField="CatchAllData" ma:web="38544bb0-de95-4bc2-ada2-5b24531ed9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3DD354-43A0-4A7B-825E-C9B2D24EB683}">
  <ds:schemaRefs>
    <ds:schemaRef ds:uri="38544bb0-de95-4bc2-ada2-5b24531ed91d"/>
    <ds:schemaRef ds:uri="http://schemas.microsoft.com/office/2006/documentManagement/types"/>
    <ds:schemaRef ds:uri="http://purl.org/dc/terms/"/>
    <ds:schemaRef ds:uri="http://schemas.microsoft.com/office/infopath/2007/PartnerControls"/>
    <ds:schemaRef ds:uri="aecd9860-70e1-4752-93d2-1ee552e1e1dc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64D028D-6546-489C-8451-9E83FF506A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566071-BEBF-48C1-BB0C-5A8837CBB3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cd9860-70e1-4752-93d2-1ee552e1e1dc"/>
    <ds:schemaRef ds:uri="38544bb0-de95-4bc2-ada2-5b24531ed9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17672</TotalTime>
  <Words>1164</Words>
  <Application>Microsoft Office PowerPoint</Application>
  <PresentationFormat>Custom</PresentationFormat>
  <Paragraphs>100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Wingdings</vt:lpstr>
      <vt:lpstr>Blank Presentation</vt:lpstr>
      <vt:lpstr>PowerPoint Presentation</vt:lpstr>
    </vt:vector>
  </TitlesOfParts>
  <Company>UNC School of Pharmacy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jerodger</dc:creator>
  <cp:lastModifiedBy>Nguyen, Jomarcel</cp:lastModifiedBy>
  <cp:revision>1139</cp:revision>
  <cp:lastPrinted>2000-11-22T19:02:03Z</cp:lastPrinted>
  <dcterms:created xsi:type="dcterms:W3CDTF">2000-11-10T15:47:15Z</dcterms:created>
  <dcterms:modified xsi:type="dcterms:W3CDTF">2023-07-03T20:09:50Z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0x01010001A0A88597A6B84EB792FE915589F262</vt:lpwstr>
  </property>
</Properties>
</file>