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57" r:id="rId5"/>
  </p:sldIdLst>
  <p:sldSz cx="16459200" cy="32918400"/>
  <p:notesSz cx="12039600" cy="6858000"/>
  <p:custDataLst>
    <p:tags r:id="rId8"/>
  </p:custDataLst>
  <p:defaultTextStyle>
    <a:defPPr>
      <a:defRPr lang="en-US"/>
    </a:defPPr>
    <a:lvl1pPr algn="l" rtl="0" fontAlgn="base">
      <a:spcBef>
        <a:spcPct val="0"/>
      </a:spcBef>
      <a:spcAft>
        <a:spcPct val="0"/>
      </a:spcAft>
      <a:defRPr sz="1800" kern="1200">
        <a:solidFill>
          <a:schemeClr val="tx1"/>
        </a:solidFill>
        <a:latin typeface="Times New Roman" pitchFamily="18" charset="0"/>
        <a:ea typeface="+mn-ea"/>
        <a:cs typeface="Arial" charset="0"/>
      </a:defRPr>
    </a:lvl1pPr>
    <a:lvl2pPr marL="522445" algn="l" rtl="0" fontAlgn="base">
      <a:spcBef>
        <a:spcPct val="0"/>
      </a:spcBef>
      <a:spcAft>
        <a:spcPct val="0"/>
      </a:spcAft>
      <a:defRPr sz="1800" kern="1200">
        <a:solidFill>
          <a:schemeClr val="tx1"/>
        </a:solidFill>
        <a:latin typeface="Times New Roman" pitchFamily="18" charset="0"/>
        <a:ea typeface="+mn-ea"/>
        <a:cs typeface="Arial" charset="0"/>
      </a:defRPr>
    </a:lvl2pPr>
    <a:lvl3pPr marL="1044890" algn="l" rtl="0" fontAlgn="base">
      <a:spcBef>
        <a:spcPct val="0"/>
      </a:spcBef>
      <a:spcAft>
        <a:spcPct val="0"/>
      </a:spcAft>
      <a:defRPr sz="1800" kern="1200">
        <a:solidFill>
          <a:schemeClr val="tx1"/>
        </a:solidFill>
        <a:latin typeface="Times New Roman" pitchFamily="18" charset="0"/>
        <a:ea typeface="+mn-ea"/>
        <a:cs typeface="Arial" charset="0"/>
      </a:defRPr>
    </a:lvl3pPr>
    <a:lvl4pPr marL="1567335" algn="l" rtl="0" fontAlgn="base">
      <a:spcBef>
        <a:spcPct val="0"/>
      </a:spcBef>
      <a:spcAft>
        <a:spcPct val="0"/>
      </a:spcAft>
      <a:defRPr sz="1800" kern="1200">
        <a:solidFill>
          <a:schemeClr val="tx1"/>
        </a:solidFill>
        <a:latin typeface="Times New Roman" pitchFamily="18" charset="0"/>
        <a:ea typeface="+mn-ea"/>
        <a:cs typeface="Arial" charset="0"/>
      </a:defRPr>
    </a:lvl4pPr>
    <a:lvl5pPr marL="2089780" algn="l" rtl="0" fontAlgn="base">
      <a:spcBef>
        <a:spcPct val="0"/>
      </a:spcBef>
      <a:spcAft>
        <a:spcPct val="0"/>
      </a:spcAft>
      <a:defRPr sz="1800" kern="1200">
        <a:solidFill>
          <a:schemeClr val="tx1"/>
        </a:solidFill>
        <a:latin typeface="Times New Roman" pitchFamily="18" charset="0"/>
        <a:ea typeface="+mn-ea"/>
        <a:cs typeface="Arial" charset="0"/>
      </a:defRPr>
    </a:lvl5pPr>
    <a:lvl6pPr marL="2612225" algn="l" defTabSz="1044890" rtl="0" eaLnBrk="1" latinLnBrk="0" hangingPunct="1">
      <a:defRPr sz="1800" kern="1200">
        <a:solidFill>
          <a:schemeClr val="tx1"/>
        </a:solidFill>
        <a:latin typeface="Times New Roman" pitchFamily="18" charset="0"/>
        <a:ea typeface="+mn-ea"/>
        <a:cs typeface="Arial" charset="0"/>
      </a:defRPr>
    </a:lvl6pPr>
    <a:lvl7pPr marL="3134670" algn="l" defTabSz="1044890" rtl="0" eaLnBrk="1" latinLnBrk="0" hangingPunct="1">
      <a:defRPr sz="1800" kern="1200">
        <a:solidFill>
          <a:schemeClr val="tx1"/>
        </a:solidFill>
        <a:latin typeface="Times New Roman" pitchFamily="18" charset="0"/>
        <a:ea typeface="+mn-ea"/>
        <a:cs typeface="Arial" charset="0"/>
      </a:defRPr>
    </a:lvl7pPr>
    <a:lvl8pPr marL="3657115" algn="l" defTabSz="1044890" rtl="0" eaLnBrk="1" latinLnBrk="0" hangingPunct="1">
      <a:defRPr sz="1800" kern="1200">
        <a:solidFill>
          <a:schemeClr val="tx1"/>
        </a:solidFill>
        <a:latin typeface="Times New Roman" pitchFamily="18" charset="0"/>
        <a:ea typeface="+mn-ea"/>
        <a:cs typeface="Arial" charset="0"/>
      </a:defRPr>
    </a:lvl8pPr>
    <a:lvl9pPr marL="4179560" algn="l" defTabSz="1044890" rtl="0" eaLnBrk="1" latinLnBrk="0" hangingPunct="1">
      <a:defRPr sz="18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10372" userDrawn="1">
          <p15:clr>
            <a:srgbClr val="A4A3A4"/>
          </p15:clr>
        </p15:guide>
        <p15:guide id="2" pos="5187" userDrawn="1">
          <p15:clr>
            <a:srgbClr val="A4A3A4"/>
          </p15:clr>
        </p15:guide>
      </p15:sldGuideLst>
    </p:ext>
    <p:ext uri="{2D200454-40CA-4A62-9FC3-DE9A4176ACB9}">
      <p15:notesGuideLst xmlns:p15="http://schemas.microsoft.com/office/powerpoint/2012/main">
        <p15:guide id="1" orient="horz" pos="2160">
          <p15:clr>
            <a:srgbClr val="A4A3A4"/>
          </p15:clr>
        </p15:guide>
        <p15:guide id="2" pos="379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102E"/>
    <a:srgbClr val="CC0000"/>
    <a:srgbClr val="E7E7F9"/>
    <a:srgbClr val="999999"/>
    <a:srgbClr val="FFCCCC"/>
    <a:srgbClr val="770999"/>
    <a:srgbClr val="6C006C"/>
    <a:srgbClr val="640064"/>
    <a:srgbClr val="0000CC"/>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06A6CF7-C096-42C3-847E-0343B9CDA2D3}" v="1" dt="2023-06-20T16:12:11.10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7" autoAdjust="0"/>
    <p:restoredTop sz="96187" autoAdjust="0"/>
  </p:normalViewPr>
  <p:slideViewPr>
    <p:cSldViewPr snapToGrid="0">
      <p:cViewPr>
        <p:scale>
          <a:sx n="44" d="100"/>
          <a:sy n="44" d="100"/>
        </p:scale>
        <p:origin x="1086" y="-3552"/>
      </p:cViewPr>
      <p:guideLst>
        <p:guide orient="horz" pos="10372"/>
        <p:guide pos="518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96" d="100"/>
          <a:sy n="96" d="100"/>
        </p:scale>
        <p:origin x="-126" y="-348"/>
      </p:cViewPr>
      <p:guideLst>
        <p:guide orient="horz" pos="2160"/>
        <p:guide pos="3792"/>
      </p:guideLst>
    </p:cSldViewPr>
  </p:notesViewPr>
  <p:gridSpacing cx="457200" cy="457200"/>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r, Kervens P" userId="b114afde-42b9-459f-a497-586d13c92a2f" providerId="ADAL" clId="{F06A6CF7-C096-42C3-847E-0343B9CDA2D3}"/>
    <pc:docChg chg="undo custSel modSld">
      <pc:chgData name="Dor, Kervens P" userId="b114afde-42b9-459f-a497-586d13c92a2f" providerId="ADAL" clId="{F06A6CF7-C096-42C3-847E-0343B9CDA2D3}" dt="2023-06-20T16:13:06.095" v="14" actId="1076"/>
      <pc:docMkLst>
        <pc:docMk/>
      </pc:docMkLst>
      <pc:sldChg chg="addSp delSp modSp mod">
        <pc:chgData name="Dor, Kervens P" userId="b114afde-42b9-459f-a497-586d13c92a2f" providerId="ADAL" clId="{F06A6CF7-C096-42C3-847E-0343B9CDA2D3}" dt="2023-06-20T16:13:06.095" v="14" actId="1076"/>
        <pc:sldMkLst>
          <pc:docMk/>
          <pc:sldMk cId="0" sldId="257"/>
        </pc:sldMkLst>
        <pc:picChg chg="add del mod">
          <ac:chgData name="Dor, Kervens P" userId="b114afde-42b9-459f-a497-586d13c92a2f" providerId="ADAL" clId="{F06A6CF7-C096-42C3-847E-0343B9CDA2D3}" dt="2023-06-20T16:11:43.930" v="6" actId="22"/>
          <ac:picMkLst>
            <pc:docMk/>
            <pc:sldMk cId="0" sldId="257"/>
            <ac:picMk id="6" creationId="{1A5CED4F-9999-06F7-E0ED-8AB0CEB09FC9}"/>
          </ac:picMkLst>
        </pc:picChg>
        <pc:picChg chg="add mod">
          <ac:chgData name="Dor, Kervens P" userId="b114afde-42b9-459f-a497-586d13c92a2f" providerId="ADAL" clId="{F06A6CF7-C096-42C3-847E-0343B9CDA2D3}" dt="2023-06-20T16:13:06.095" v="14" actId="1076"/>
          <ac:picMkLst>
            <pc:docMk/>
            <pc:sldMk cId="0" sldId="257"/>
            <ac:picMk id="8" creationId="{63AFA2DE-D67F-C7CA-74DB-339F202C10BB}"/>
          </ac:picMkLst>
        </pc:picChg>
        <pc:picChg chg="del">
          <ac:chgData name="Dor, Kervens P" userId="b114afde-42b9-459f-a497-586d13c92a2f" providerId="ADAL" clId="{F06A6CF7-C096-42C3-847E-0343B9CDA2D3}" dt="2023-06-20T16:11:11.344" v="0" actId="478"/>
          <ac:picMkLst>
            <pc:docMk/>
            <pc:sldMk cId="0" sldId="257"/>
            <ac:picMk id="42" creationId="{6800B863-3834-4CDB-BA9C-D03C78FCE589}"/>
          </ac:picMkLst>
        </pc:picChg>
      </pc:sldChg>
    </pc:docChg>
  </pc:docChgLst>
</pc:chgInfo>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lrMapOvr bg1="lt1" tx1="dk1" bg2="lt2" tx2="dk2" accent1="accent1" accent2="accent2" accent3="accent3" accent4="accent4" accent5="accent5" accent6="accent6" hlink="hlink" folHlink="folHlink"/>
  <c:chart>
    <c:title>
      <c:tx>
        <c:rich>
          <a:bodyPr/>
          <a:lstStyle/>
          <a:p>
            <a:pPr>
              <a:defRPr b="0"/>
            </a:pPr>
            <a:r>
              <a:rPr lang="en-US" sz="2400" b="1" dirty="0"/>
              <a:t>How Familiar are you with </a:t>
            </a:r>
            <a:r>
              <a:rPr lang="en-US" sz="2400" b="1"/>
              <a:t>Pharmacy Measures</a:t>
            </a:r>
            <a:r>
              <a:rPr lang="en-US" sz="2400" b="1" dirty="0"/>
              <a:t>?</a:t>
            </a:r>
          </a:p>
        </c:rich>
      </c:tx>
      <c:layout>
        <c:manualLayout>
          <c:xMode val="edge"/>
          <c:yMode val="edge"/>
          <c:x val="0.11083917689583199"/>
          <c:y val="0"/>
        </c:manualLayout>
      </c:layout>
      <c:overlay val="0"/>
    </c:title>
    <c:autoTitleDeleted val="0"/>
    <c:plotArea>
      <c:layout>
        <c:manualLayout>
          <c:layoutTarget val="inner"/>
          <c:xMode val="edge"/>
          <c:yMode val="edge"/>
          <c:x val="0.14620608171642122"/>
          <c:y val="0.21348759343088133"/>
          <c:w val="0.41408992976345282"/>
          <c:h val="0.68298191235117633"/>
        </c:manualLayout>
      </c:layout>
      <c:pieChart>
        <c:varyColors val="1"/>
        <c:ser>
          <c:idx val="2"/>
          <c:order val="0"/>
          <c:tx>
            <c:strRef>
              <c:f>'MTM excel results'!$E$56</c:f>
              <c:strCache>
                <c:ptCount val="1"/>
                <c:pt idx="0">
                  <c:v>%</c:v>
                </c:pt>
              </c:strCache>
            </c:strRef>
          </c:tx>
          <c:explosion val="4"/>
          <c:dPt>
            <c:idx val="0"/>
            <c:bubble3D val="0"/>
            <c:explosion val="0"/>
            <c:extLst>
              <c:ext xmlns:c16="http://schemas.microsoft.com/office/drawing/2014/chart" uri="{C3380CC4-5D6E-409C-BE32-E72D297353CC}">
                <c16:uniqueId val="{00000000-C805-424D-9D35-7CE5513F65CF}"/>
              </c:ext>
            </c:extLst>
          </c:dPt>
          <c:dPt>
            <c:idx val="4"/>
            <c:bubble3D val="0"/>
            <c:spPr>
              <a:solidFill>
                <a:srgbClr val="FFC000"/>
              </a:solidFill>
            </c:spPr>
            <c:extLst>
              <c:ext xmlns:c16="http://schemas.microsoft.com/office/drawing/2014/chart" uri="{C3380CC4-5D6E-409C-BE32-E72D297353CC}">
                <c16:uniqueId val="{00000002-C805-424D-9D35-7CE5513F65CF}"/>
              </c:ext>
            </c:extLst>
          </c:dPt>
          <c:dLbls>
            <c:dLbl>
              <c:idx val="2"/>
              <c:layout>
                <c:manualLayout>
                  <c:x val="3.5904960938360625E-2"/>
                  <c:y val="-8.450454556036801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C805-424D-9D35-7CE5513F65CF}"/>
                </c:ext>
              </c:extLst>
            </c:dLbl>
            <c:dLbl>
              <c:idx val="3"/>
              <c:layout>
                <c:manualLayout>
                  <c:x val="3.7388801542557158E-2"/>
                  <c:y val="-8.646692830547837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C805-424D-9D35-7CE5513F65CF}"/>
                </c:ext>
              </c:extLst>
            </c:dLbl>
            <c:dLbl>
              <c:idx val="4"/>
              <c:layout>
                <c:manualLayout>
                  <c:x val="8.7689936242634214E-3"/>
                  <c:y val="0.38019648758236102"/>
                </c:manualLayout>
              </c:layout>
              <c:tx>
                <c:rich>
                  <a:bodyPr/>
                  <a:lstStyle/>
                  <a:p>
                    <a:r>
                      <a:rPr lang="en-US" dirty="0"/>
                      <a:t>N=28</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C805-424D-9D35-7CE5513F65CF}"/>
                </c:ext>
              </c:extLst>
            </c:dLbl>
            <c:spPr>
              <a:noFill/>
              <a:ln>
                <a:noFill/>
              </a:ln>
              <a:effectLst/>
            </c:spPr>
            <c:txPr>
              <a:bodyPr wrap="square" lIns="38100" tIns="19050" rIns="38100" bIns="19050" anchor="ctr">
                <a:spAutoFit/>
              </a:bodyPr>
              <a:lstStyle/>
              <a:p>
                <a:pPr>
                  <a:defRPr sz="2000"/>
                </a:pPr>
                <a:endParaRPr lang="en-US"/>
              </a:p>
            </c:txPr>
            <c:showLegendKey val="0"/>
            <c:showVal val="1"/>
            <c:showCatName val="0"/>
            <c:showSerName val="0"/>
            <c:showPercent val="0"/>
            <c:showBubbleSize val="0"/>
            <c:showLeaderLines val="1"/>
            <c:extLst>
              <c:ext xmlns:c15="http://schemas.microsoft.com/office/drawing/2012/chart" uri="{CE6537A1-D6FC-4f65-9D91-7224C49458BB}"/>
            </c:extLst>
          </c:dLbls>
          <c:cat>
            <c:strRef>
              <c:f>'MTM excel results'!$B$57:$B$61</c:f>
              <c:strCache>
                <c:ptCount val="5"/>
                <c:pt idx="0">
                  <c:v>Not at all familiar</c:v>
                </c:pt>
                <c:pt idx="1">
                  <c:v>Slightly familiar</c:v>
                </c:pt>
                <c:pt idx="2">
                  <c:v>Moderately familiar</c:v>
                </c:pt>
                <c:pt idx="3">
                  <c:v>Very familiar</c:v>
                </c:pt>
                <c:pt idx="4">
                  <c:v>Extremely familiar</c:v>
                </c:pt>
              </c:strCache>
            </c:strRef>
          </c:cat>
          <c:val>
            <c:numRef>
              <c:f>'MTM excel results'!$E$57:$E$61</c:f>
              <c:numCache>
                <c:formatCode>0%</c:formatCode>
                <c:ptCount val="5"/>
                <c:pt idx="0">
                  <c:v>0.54</c:v>
                </c:pt>
                <c:pt idx="1">
                  <c:v>0.29000000000000015</c:v>
                </c:pt>
                <c:pt idx="2">
                  <c:v>0.14000000000000001</c:v>
                </c:pt>
                <c:pt idx="3">
                  <c:v>4.0000000000000029E-2</c:v>
                </c:pt>
                <c:pt idx="4">
                  <c:v>0</c:v>
                </c:pt>
              </c:numCache>
            </c:numRef>
          </c:val>
          <c:extLst>
            <c:ext xmlns:c16="http://schemas.microsoft.com/office/drawing/2014/chart" uri="{C3380CC4-5D6E-409C-BE32-E72D297353CC}">
              <c16:uniqueId val="{00000005-C805-424D-9D35-7CE5513F65CF}"/>
            </c:ext>
          </c:extLst>
        </c:ser>
        <c:dLbls>
          <c:showLegendKey val="0"/>
          <c:showVal val="0"/>
          <c:showCatName val="0"/>
          <c:showSerName val="0"/>
          <c:showPercent val="0"/>
          <c:showBubbleSize val="0"/>
          <c:showLeaderLines val="1"/>
        </c:dLbls>
        <c:firstSliceAng val="0"/>
      </c:pieChart>
    </c:plotArea>
    <c:legend>
      <c:legendPos val="r"/>
      <c:layout>
        <c:manualLayout>
          <c:xMode val="edge"/>
          <c:yMode val="edge"/>
          <c:x val="0.58431121260569041"/>
          <c:y val="0.56110727881765021"/>
          <c:w val="0.40220415363882045"/>
          <c:h val="0.43190843509279292"/>
        </c:manualLayout>
      </c:layout>
      <c:overlay val="0"/>
      <c:txPr>
        <a:bodyPr/>
        <a:lstStyle/>
        <a:p>
          <a:pPr>
            <a:defRPr sz="1600"/>
          </a:pPr>
          <a:endParaRPr lang="en-US"/>
        </a:p>
      </c:txPr>
    </c:legend>
    <c:plotVisOnly val="1"/>
    <c:dispBlanksAs val="zero"/>
    <c:showDLblsOverMax val="0"/>
  </c:chart>
  <c:txPr>
    <a:bodyPr/>
    <a:lstStyle/>
    <a:p>
      <a:pPr>
        <a:defRPr sz="2400">
          <a:latin typeface="Calibri" panose="020F0502020204030204" pitchFamily="34" charset="0"/>
        </a:defRPr>
      </a:pPr>
      <a:endParaRPr lang="en-US"/>
    </a:p>
  </c:tx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026"/>
          <p:cNvSpPr>
            <a:spLocks noGrp="1" noChangeArrowheads="1"/>
          </p:cNvSpPr>
          <p:nvPr>
            <p:ph type="hdr" sz="quarter"/>
          </p:nvPr>
        </p:nvSpPr>
        <p:spPr bwMode="auto">
          <a:xfrm>
            <a:off x="0" y="0"/>
            <a:ext cx="5214938" cy="342900"/>
          </a:xfrm>
          <a:prstGeom prst="rect">
            <a:avLst/>
          </a:prstGeom>
          <a:noFill/>
          <a:ln w="9525">
            <a:noFill/>
            <a:miter lim="800000"/>
            <a:headEnd/>
            <a:tailEnd/>
          </a:ln>
          <a:effectLst/>
        </p:spPr>
        <p:txBody>
          <a:bodyPr vert="horz" wrap="square" lIns="92971" tIns="46486" rIns="92971" bIns="46486" numCol="1" anchor="t" anchorCtr="0" compatLnSpc="1">
            <a:prstTxWarp prst="textNoShape">
              <a:avLst/>
            </a:prstTxWarp>
          </a:bodyPr>
          <a:lstStyle>
            <a:lvl1pPr defTabSz="930275" eaLnBrk="0" hangingPunct="0">
              <a:defRPr sz="1200">
                <a:cs typeface="+mn-cs"/>
              </a:defRPr>
            </a:lvl1pPr>
          </a:lstStyle>
          <a:p>
            <a:pPr>
              <a:defRPr/>
            </a:pPr>
            <a:endParaRPr lang="en-US"/>
          </a:p>
        </p:txBody>
      </p:sp>
      <p:sp>
        <p:nvSpPr>
          <p:cNvPr id="4099" name="Rectangle 1027"/>
          <p:cNvSpPr>
            <a:spLocks noGrp="1" noChangeArrowheads="1"/>
          </p:cNvSpPr>
          <p:nvPr>
            <p:ph type="dt" sz="quarter" idx="1"/>
          </p:nvPr>
        </p:nvSpPr>
        <p:spPr bwMode="auto">
          <a:xfrm>
            <a:off x="6824663" y="0"/>
            <a:ext cx="5214937" cy="342900"/>
          </a:xfrm>
          <a:prstGeom prst="rect">
            <a:avLst/>
          </a:prstGeom>
          <a:noFill/>
          <a:ln w="9525">
            <a:noFill/>
            <a:miter lim="800000"/>
            <a:headEnd/>
            <a:tailEnd/>
          </a:ln>
          <a:effectLst/>
        </p:spPr>
        <p:txBody>
          <a:bodyPr vert="horz" wrap="square" lIns="92971" tIns="46486" rIns="92971" bIns="46486" numCol="1" anchor="t" anchorCtr="0" compatLnSpc="1">
            <a:prstTxWarp prst="textNoShape">
              <a:avLst/>
            </a:prstTxWarp>
          </a:bodyPr>
          <a:lstStyle>
            <a:lvl1pPr algn="r" defTabSz="930275" eaLnBrk="0" hangingPunct="0">
              <a:defRPr sz="1200">
                <a:cs typeface="+mn-cs"/>
              </a:defRPr>
            </a:lvl1pPr>
          </a:lstStyle>
          <a:p>
            <a:pPr>
              <a:defRPr/>
            </a:pPr>
            <a:endParaRPr lang="en-US"/>
          </a:p>
        </p:txBody>
      </p:sp>
      <p:sp>
        <p:nvSpPr>
          <p:cNvPr id="4100" name="Rectangle 1028"/>
          <p:cNvSpPr>
            <a:spLocks noGrp="1" noChangeArrowheads="1"/>
          </p:cNvSpPr>
          <p:nvPr>
            <p:ph type="ftr" sz="quarter" idx="2"/>
          </p:nvPr>
        </p:nvSpPr>
        <p:spPr bwMode="auto">
          <a:xfrm>
            <a:off x="0" y="6515100"/>
            <a:ext cx="5214938" cy="342900"/>
          </a:xfrm>
          <a:prstGeom prst="rect">
            <a:avLst/>
          </a:prstGeom>
          <a:noFill/>
          <a:ln w="9525">
            <a:noFill/>
            <a:miter lim="800000"/>
            <a:headEnd/>
            <a:tailEnd/>
          </a:ln>
          <a:effectLst/>
        </p:spPr>
        <p:txBody>
          <a:bodyPr vert="horz" wrap="square" lIns="92971" tIns="46486" rIns="92971" bIns="46486" numCol="1" anchor="b" anchorCtr="0" compatLnSpc="1">
            <a:prstTxWarp prst="textNoShape">
              <a:avLst/>
            </a:prstTxWarp>
          </a:bodyPr>
          <a:lstStyle>
            <a:lvl1pPr defTabSz="930275" eaLnBrk="0" hangingPunct="0">
              <a:defRPr sz="1200">
                <a:cs typeface="+mn-cs"/>
              </a:defRPr>
            </a:lvl1pPr>
          </a:lstStyle>
          <a:p>
            <a:pPr>
              <a:defRPr/>
            </a:pPr>
            <a:endParaRPr lang="en-US"/>
          </a:p>
        </p:txBody>
      </p:sp>
      <p:sp>
        <p:nvSpPr>
          <p:cNvPr id="4101" name="Rectangle 1029"/>
          <p:cNvSpPr>
            <a:spLocks noGrp="1" noChangeArrowheads="1"/>
          </p:cNvSpPr>
          <p:nvPr>
            <p:ph type="sldNum" sz="quarter" idx="3"/>
          </p:nvPr>
        </p:nvSpPr>
        <p:spPr bwMode="auto">
          <a:xfrm>
            <a:off x="6824663" y="6515100"/>
            <a:ext cx="5214937" cy="342900"/>
          </a:xfrm>
          <a:prstGeom prst="rect">
            <a:avLst/>
          </a:prstGeom>
          <a:noFill/>
          <a:ln w="9525">
            <a:noFill/>
            <a:miter lim="800000"/>
            <a:headEnd/>
            <a:tailEnd/>
          </a:ln>
          <a:effectLst/>
        </p:spPr>
        <p:txBody>
          <a:bodyPr vert="horz" wrap="square" lIns="92971" tIns="46486" rIns="92971" bIns="46486" numCol="1" anchor="b" anchorCtr="0" compatLnSpc="1">
            <a:prstTxWarp prst="textNoShape">
              <a:avLst/>
            </a:prstTxWarp>
          </a:bodyPr>
          <a:lstStyle>
            <a:lvl1pPr algn="r" defTabSz="930275" eaLnBrk="0" hangingPunct="0">
              <a:defRPr sz="1200">
                <a:cs typeface="+mn-cs"/>
              </a:defRPr>
            </a:lvl1pPr>
          </a:lstStyle>
          <a:p>
            <a:pPr>
              <a:defRPr/>
            </a:pPr>
            <a:fld id="{4D1FC439-5E53-4AA0-A5B4-6F4AEDC5D29E}" type="slidenum">
              <a:rPr lang="en-US"/>
              <a:pPr>
                <a:defRPr/>
              </a:pPr>
              <a:t>‹#›</a:t>
            </a:fld>
            <a:endParaRPr lang="en-US"/>
          </a:p>
        </p:txBody>
      </p:sp>
    </p:spTree>
    <p:extLst>
      <p:ext uri="{BB962C8B-B14F-4D97-AF65-F5344CB8AC3E}">
        <p14:creationId xmlns:p14="http://schemas.microsoft.com/office/powerpoint/2010/main" val="27693583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1026"/>
          <p:cNvSpPr>
            <a:spLocks noGrp="1" noChangeArrowheads="1"/>
          </p:cNvSpPr>
          <p:nvPr>
            <p:ph type="hdr" sz="quarter"/>
          </p:nvPr>
        </p:nvSpPr>
        <p:spPr bwMode="auto">
          <a:xfrm>
            <a:off x="0" y="0"/>
            <a:ext cx="5216525"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cs typeface="+mn-cs"/>
              </a:defRPr>
            </a:lvl1pPr>
          </a:lstStyle>
          <a:p>
            <a:pPr>
              <a:defRPr/>
            </a:pPr>
            <a:endParaRPr lang="en-US"/>
          </a:p>
        </p:txBody>
      </p:sp>
      <p:sp>
        <p:nvSpPr>
          <p:cNvPr id="39939" name="Rectangle 1027"/>
          <p:cNvSpPr>
            <a:spLocks noGrp="1" noChangeArrowheads="1"/>
          </p:cNvSpPr>
          <p:nvPr>
            <p:ph type="dt" idx="1"/>
          </p:nvPr>
        </p:nvSpPr>
        <p:spPr bwMode="auto">
          <a:xfrm>
            <a:off x="6819900" y="0"/>
            <a:ext cx="5216525"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cs typeface="+mn-cs"/>
              </a:defRPr>
            </a:lvl1pPr>
          </a:lstStyle>
          <a:p>
            <a:pPr>
              <a:defRPr/>
            </a:pPr>
            <a:endParaRPr lang="en-US"/>
          </a:p>
        </p:txBody>
      </p:sp>
      <p:sp>
        <p:nvSpPr>
          <p:cNvPr id="4100" name="Rectangle 1028"/>
          <p:cNvSpPr>
            <a:spLocks noGrp="1" noRot="1" noChangeAspect="1" noChangeArrowheads="1" noTextEdit="1"/>
          </p:cNvSpPr>
          <p:nvPr>
            <p:ph type="sldImg" idx="2"/>
          </p:nvPr>
        </p:nvSpPr>
        <p:spPr bwMode="auto">
          <a:xfrm>
            <a:off x="5376863" y="514350"/>
            <a:ext cx="1285875" cy="25717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41" name="Rectangle 1029"/>
          <p:cNvSpPr>
            <a:spLocks noGrp="1" noChangeArrowheads="1"/>
          </p:cNvSpPr>
          <p:nvPr>
            <p:ph type="body" sz="quarter" idx="3"/>
          </p:nvPr>
        </p:nvSpPr>
        <p:spPr bwMode="auto">
          <a:xfrm>
            <a:off x="1203325" y="3257550"/>
            <a:ext cx="9632950" cy="3086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9942" name="Rectangle 1030"/>
          <p:cNvSpPr>
            <a:spLocks noGrp="1" noChangeArrowheads="1"/>
          </p:cNvSpPr>
          <p:nvPr>
            <p:ph type="ftr" sz="quarter" idx="4"/>
          </p:nvPr>
        </p:nvSpPr>
        <p:spPr bwMode="auto">
          <a:xfrm>
            <a:off x="0" y="6513513"/>
            <a:ext cx="5216525"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cs typeface="+mn-cs"/>
              </a:defRPr>
            </a:lvl1pPr>
          </a:lstStyle>
          <a:p>
            <a:pPr>
              <a:defRPr/>
            </a:pPr>
            <a:endParaRPr lang="en-US"/>
          </a:p>
        </p:txBody>
      </p:sp>
      <p:sp>
        <p:nvSpPr>
          <p:cNvPr id="39943" name="Rectangle 1031"/>
          <p:cNvSpPr>
            <a:spLocks noGrp="1" noChangeArrowheads="1"/>
          </p:cNvSpPr>
          <p:nvPr>
            <p:ph type="sldNum" sz="quarter" idx="5"/>
          </p:nvPr>
        </p:nvSpPr>
        <p:spPr bwMode="auto">
          <a:xfrm>
            <a:off x="6819900" y="6513513"/>
            <a:ext cx="5216525"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cs typeface="+mn-cs"/>
              </a:defRPr>
            </a:lvl1pPr>
          </a:lstStyle>
          <a:p>
            <a:pPr>
              <a:defRPr/>
            </a:pPr>
            <a:fld id="{7F9F46CA-17C2-40E4-994D-4746519EFCE1}" type="slidenum">
              <a:rPr lang="en-US"/>
              <a:pPr>
                <a:defRPr/>
              </a:pPr>
              <a:t>‹#›</a:t>
            </a:fld>
            <a:endParaRPr lang="en-US"/>
          </a:p>
        </p:txBody>
      </p:sp>
    </p:spTree>
    <p:extLst>
      <p:ext uri="{BB962C8B-B14F-4D97-AF65-F5344CB8AC3E}">
        <p14:creationId xmlns:p14="http://schemas.microsoft.com/office/powerpoint/2010/main" val="360672974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300" kern="1200">
        <a:solidFill>
          <a:schemeClr val="tx1"/>
        </a:solidFill>
        <a:latin typeface="Times New Roman" pitchFamily="18" charset="0"/>
        <a:ea typeface="+mn-ea"/>
        <a:cs typeface="+mn-cs"/>
      </a:defRPr>
    </a:lvl1pPr>
    <a:lvl2pPr marL="522445" algn="l" rtl="0" eaLnBrk="0" fontAlgn="base" hangingPunct="0">
      <a:spcBef>
        <a:spcPct val="30000"/>
      </a:spcBef>
      <a:spcAft>
        <a:spcPct val="0"/>
      </a:spcAft>
      <a:defRPr sz="1300" kern="1200">
        <a:solidFill>
          <a:schemeClr val="tx1"/>
        </a:solidFill>
        <a:latin typeface="Times New Roman" pitchFamily="18" charset="0"/>
        <a:ea typeface="+mn-ea"/>
        <a:cs typeface="+mn-cs"/>
      </a:defRPr>
    </a:lvl2pPr>
    <a:lvl3pPr marL="1044890" algn="l" rtl="0" eaLnBrk="0" fontAlgn="base" hangingPunct="0">
      <a:spcBef>
        <a:spcPct val="30000"/>
      </a:spcBef>
      <a:spcAft>
        <a:spcPct val="0"/>
      </a:spcAft>
      <a:defRPr sz="1300" kern="1200">
        <a:solidFill>
          <a:schemeClr val="tx1"/>
        </a:solidFill>
        <a:latin typeface="Times New Roman" pitchFamily="18" charset="0"/>
        <a:ea typeface="+mn-ea"/>
        <a:cs typeface="+mn-cs"/>
      </a:defRPr>
    </a:lvl3pPr>
    <a:lvl4pPr marL="1567335" algn="l" rtl="0" eaLnBrk="0" fontAlgn="base" hangingPunct="0">
      <a:spcBef>
        <a:spcPct val="30000"/>
      </a:spcBef>
      <a:spcAft>
        <a:spcPct val="0"/>
      </a:spcAft>
      <a:defRPr sz="1300" kern="1200">
        <a:solidFill>
          <a:schemeClr val="tx1"/>
        </a:solidFill>
        <a:latin typeface="Times New Roman" pitchFamily="18" charset="0"/>
        <a:ea typeface="+mn-ea"/>
        <a:cs typeface="+mn-cs"/>
      </a:defRPr>
    </a:lvl4pPr>
    <a:lvl5pPr marL="2089780" algn="l" rtl="0" eaLnBrk="0" fontAlgn="base" hangingPunct="0">
      <a:spcBef>
        <a:spcPct val="30000"/>
      </a:spcBef>
      <a:spcAft>
        <a:spcPct val="0"/>
      </a:spcAft>
      <a:defRPr sz="1300" kern="1200">
        <a:solidFill>
          <a:schemeClr val="tx1"/>
        </a:solidFill>
        <a:latin typeface="Times New Roman" pitchFamily="18" charset="0"/>
        <a:ea typeface="+mn-ea"/>
        <a:cs typeface="+mn-cs"/>
      </a:defRPr>
    </a:lvl5pPr>
    <a:lvl6pPr marL="2612225" algn="l" defTabSz="1044890" rtl="0" eaLnBrk="1" latinLnBrk="0" hangingPunct="1">
      <a:defRPr sz="1300" kern="1200">
        <a:solidFill>
          <a:schemeClr val="tx1"/>
        </a:solidFill>
        <a:latin typeface="+mn-lt"/>
        <a:ea typeface="+mn-ea"/>
        <a:cs typeface="+mn-cs"/>
      </a:defRPr>
    </a:lvl6pPr>
    <a:lvl7pPr marL="3134670" algn="l" defTabSz="1044890" rtl="0" eaLnBrk="1" latinLnBrk="0" hangingPunct="1">
      <a:defRPr sz="1300" kern="1200">
        <a:solidFill>
          <a:schemeClr val="tx1"/>
        </a:solidFill>
        <a:latin typeface="+mn-lt"/>
        <a:ea typeface="+mn-ea"/>
        <a:cs typeface="+mn-cs"/>
      </a:defRPr>
    </a:lvl7pPr>
    <a:lvl8pPr marL="3657115" algn="l" defTabSz="1044890" rtl="0" eaLnBrk="1" latinLnBrk="0" hangingPunct="1">
      <a:defRPr sz="1300" kern="1200">
        <a:solidFill>
          <a:schemeClr val="tx1"/>
        </a:solidFill>
        <a:latin typeface="+mn-lt"/>
        <a:ea typeface="+mn-ea"/>
        <a:cs typeface="+mn-cs"/>
      </a:defRPr>
    </a:lvl8pPr>
    <a:lvl9pPr marL="4179560" algn="l" defTabSz="1044890"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31"/>
          <p:cNvSpPr>
            <a:spLocks noGrp="1" noChangeArrowheads="1"/>
          </p:cNvSpPr>
          <p:nvPr>
            <p:ph type="sldNum" sz="quarter" idx="5"/>
          </p:nvPr>
        </p:nvSpPr>
        <p:spPr/>
        <p:txBody>
          <a:bodyPr/>
          <a:lstStyle/>
          <a:p>
            <a:pPr>
              <a:defRPr/>
            </a:pPr>
            <a:fld id="{3F6AA308-340D-4256-A02D-F0E37996702C}" type="slidenum">
              <a:rPr lang="en-US" smtClean="0"/>
              <a:pPr>
                <a:defRPr/>
              </a:pPr>
              <a:t>1</a:t>
            </a:fld>
            <a:endParaRPr lang="en-US"/>
          </a:p>
        </p:txBody>
      </p:sp>
      <p:sp>
        <p:nvSpPr>
          <p:cNvPr id="5123" name="Rectangle 2"/>
          <p:cNvSpPr>
            <a:spLocks noGrp="1" noRot="1" noChangeAspect="1" noChangeArrowheads="1" noTextEdit="1"/>
          </p:cNvSpPr>
          <p:nvPr>
            <p:ph type="sldImg"/>
          </p:nvPr>
        </p:nvSpPr>
        <p:spPr>
          <a:xfrm>
            <a:off x="5376863" y="514350"/>
            <a:ext cx="1285875" cy="2571750"/>
          </a:xfrm>
          <a:ln/>
        </p:spPr>
      </p:sp>
      <p:sp>
        <p:nvSpPr>
          <p:cNvPr id="5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400" b="0">
                <a:solidFill>
                  <a:srgbClr val="FF0000"/>
                </a:solidFill>
                <a:latin typeface="Calibri" charset="0"/>
              </a:rPr>
              <a:t>Poster designers:</a:t>
            </a:r>
          </a:p>
          <a:p>
            <a:r>
              <a:rPr lang="en-US" sz="1400" b="0">
                <a:solidFill>
                  <a:srgbClr val="FF0000"/>
                </a:solidFill>
                <a:latin typeface="Calibri" charset="0"/>
              </a:rPr>
              <a:t>All text (except graphs, tables and other imported media) should be Calibri. </a:t>
            </a:r>
          </a:p>
          <a:p>
            <a:r>
              <a:rPr lang="en-US" sz="1400" b="0">
                <a:solidFill>
                  <a:srgbClr val="FF0000"/>
                </a:solidFill>
                <a:latin typeface="Calibri" charset="0"/>
              </a:rPr>
              <a:t>Make text as large as possible for the alloted space, but don’t use </a:t>
            </a:r>
            <a:r>
              <a:rPr lang="en-US" sz="1400" b="0" i="1">
                <a:solidFill>
                  <a:srgbClr val="FF0000"/>
                </a:solidFill>
                <a:latin typeface="Calibri" charset="0"/>
              </a:rPr>
              <a:t>too</a:t>
            </a:r>
            <a:r>
              <a:rPr lang="en-US" sz="1400" b="0">
                <a:solidFill>
                  <a:srgbClr val="FF0000"/>
                </a:solidFill>
                <a:latin typeface="Calibri" charset="0"/>
              </a:rPr>
              <a:t> many different font sizes.</a:t>
            </a:r>
          </a:p>
          <a:p>
            <a:r>
              <a:rPr lang="en-US" sz="1400" b="0">
                <a:solidFill>
                  <a:srgbClr val="FF0000"/>
                </a:solidFill>
                <a:latin typeface="Calibri" charset="0"/>
              </a:rPr>
              <a:t>Use</a:t>
            </a:r>
            <a:r>
              <a:rPr lang="en-US" sz="1400" b="0" baseline="0">
                <a:solidFill>
                  <a:srgbClr val="FF0000"/>
                </a:solidFill>
                <a:latin typeface="Calibri" charset="0"/>
              </a:rPr>
              <a:t> the minimum text required to make your points.</a:t>
            </a:r>
            <a:endParaRPr lang="en-US" sz="1400" b="0">
              <a:solidFill>
                <a:srgbClr val="FF0000"/>
              </a:solidFill>
              <a:latin typeface="Calibri" charset="0"/>
            </a:endParaRPr>
          </a:p>
          <a:p>
            <a:r>
              <a:rPr lang="en-US" sz="1400" b="0">
                <a:solidFill>
                  <a:srgbClr val="FF0000"/>
                </a:solidFill>
                <a:latin typeface="Calibri" charset="0"/>
              </a:rPr>
              <a:t>Use colors in your tables and graphs if</a:t>
            </a:r>
            <a:r>
              <a:rPr lang="en-US" sz="1400" b="0" baseline="0">
                <a:solidFill>
                  <a:srgbClr val="FF0000"/>
                </a:solidFill>
                <a:latin typeface="Calibri" charset="0"/>
              </a:rPr>
              <a:t> possible.</a:t>
            </a:r>
          </a:p>
          <a:p>
            <a:r>
              <a:rPr lang="en-US" sz="1400" b="0" baseline="0">
                <a:solidFill>
                  <a:srgbClr val="FF0000"/>
                </a:solidFill>
                <a:latin typeface="Calibri" charset="0"/>
              </a:rPr>
              <a:t>Use appropriate graphics to punch up your presentation.</a:t>
            </a:r>
            <a:endParaRPr lang="en-US" sz="1400" b="0">
              <a:solidFill>
                <a:srgbClr val="FF0000"/>
              </a:solidFill>
              <a:latin typeface="Calibri" charset="0"/>
            </a:endParaRPr>
          </a:p>
          <a:p>
            <a:endParaRPr lang="en-US"/>
          </a:p>
        </p:txBody>
      </p:sp>
    </p:spTree>
    <p:extLst>
      <p:ext uri="{BB962C8B-B14F-4D97-AF65-F5344CB8AC3E}">
        <p14:creationId xmlns:p14="http://schemas.microsoft.com/office/powerpoint/2010/main" val="28028790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735116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3373"/>
          <p:cNvSpPr>
            <a:spLocks noChangeArrowheads="1"/>
          </p:cNvSpPr>
          <p:nvPr userDrawn="1"/>
        </p:nvSpPr>
        <p:spPr bwMode="auto">
          <a:xfrm>
            <a:off x="411480" y="504197"/>
            <a:ext cx="15636240" cy="4572000"/>
          </a:xfrm>
          <a:prstGeom prst="rect">
            <a:avLst/>
          </a:prstGeom>
          <a:gradFill>
            <a:gsLst>
              <a:gs pos="41000">
                <a:srgbClr val="CC0000">
                  <a:alpha val="89000"/>
                </a:srgbClr>
              </a:gs>
              <a:gs pos="100000">
                <a:srgbClr val="0E0014"/>
              </a:gs>
            </a:gsLst>
            <a:lin ang="13500000" scaled="1"/>
          </a:gradFill>
          <a:ln w="28575">
            <a:solidFill>
              <a:schemeClr val="tx1"/>
            </a:solidFill>
            <a:miter lim="800000"/>
            <a:headEnd/>
            <a:tailEnd/>
          </a:ln>
          <a:effectLst>
            <a:outerShdw blurRad="50800" dist="38100" dir="16200000" rotWithShape="0">
              <a:prstClr val="black">
                <a:alpha val="40000"/>
              </a:prstClr>
            </a:outerShdw>
          </a:effectLst>
        </p:spPr>
        <p:txBody>
          <a:bodyPr wrap="none" lIns="30662" tIns="15331" rIns="30662" bIns="15331" anchor="ctr" anchorCtr="1"/>
          <a:lstStyle/>
          <a:p>
            <a:pPr algn="just" defTabSz="306574" eaLnBrk="0" hangingPunct="0">
              <a:defRPr/>
            </a:pPr>
            <a:endParaRPr lang="en-US" sz="1550" b="1" dirty="0">
              <a:solidFill>
                <a:schemeClr val="bg1"/>
              </a:solidFill>
              <a:latin typeface="Calibri" pitchFamily="34" charset="0"/>
            </a:endParaRPr>
          </a:p>
        </p:txBody>
      </p:sp>
      <p:sp>
        <p:nvSpPr>
          <p:cNvPr id="8" name="Rectangle 7"/>
          <p:cNvSpPr/>
          <p:nvPr userDrawn="1"/>
        </p:nvSpPr>
        <p:spPr bwMode="auto">
          <a:xfrm>
            <a:off x="228600" y="274320"/>
            <a:ext cx="16002000" cy="32369760"/>
          </a:xfrm>
          <a:prstGeom prst="rect">
            <a:avLst/>
          </a:prstGeom>
          <a:noFill/>
          <a:ln w="101600" cap="flat" cmpd="sng" algn="ctr">
            <a:solidFill>
              <a:srgbClr val="999999"/>
            </a:solidFill>
            <a:prstDash val="solid"/>
            <a:round/>
            <a:headEnd type="none" w="med" len="med"/>
            <a:tailEnd type="none" w="med" len="med"/>
          </a:ln>
          <a:effectLst/>
        </p:spPr>
        <p:txBody>
          <a:bodyPr vert="horz" wrap="square" lIns="52245" tIns="26122" rIns="52245" bIns="26122" numCol="1" rtlCol="0" anchor="t" anchorCtr="0" compatLnSpc="1">
            <a:prstTxWarp prst="textNoShape">
              <a:avLst/>
            </a:prstTxWarp>
          </a:bodyPr>
          <a:lstStyle/>
          <a:p>
            <a:pPr marL="0" marR="0" indent="0" algn="l" defTabSz="306574"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Times New Roman" pitchFamily="18" charset="0"/>
            </a:endParaRPr>
          </a:p>
        </p:txBody>
      </p:sp>
      <p:sp>
        <p:nvSpPr>
          <p:cNvPr id="9" name="Rectangle 8"/>
          <p:cNvSpPr/>
          <p:nvPr userDrawn="1"/>
        </p:nvSpPr>
        <p:spPr bwMode="auto">
          <a:xfrm>
            <a:off x="0" y="0"/>
            <a:ext cx="16459200" cy="32918400"/>
          </a:xfrm>
          <a:prstGeom prst="rect">
            <a:avLst/>
          </a:prstGeom>
          <a:noFill/>
          <a:ln w="127000" cap="flat" cmpd="sng" algn="ctr">
            <a:solidFill>
              <a:srgbClr val="CC0000"/>
            </a:solidFill>
            <a:prstDash val="solid"/>
            <a:round/>
            <a:headEnd type="none" w="med" len="med"/>
            <a:tailEnd type="none" w="med" len="med"/>
          </a:ln>
          <a:effectLst/>
        </p:spPr>
        <p:txBody>
          <a:bodyPr vert="horz" wrap="square" lIns="29389" tIns="14695" rIns="29389" bIns="14695" numCol="1" rtlCol="0" anchor="t" anchorCtr="0" compatLnSpc="1">
            <a:prstTxWarp prst="textNoShape">
              <a:avLst/>
            </a:prstTxWarp>
          </a:bodyPr>
          <a:lstStyle/>
          <a:p>
            <a:pPr marL="0" marR="0" indent="0" algn="l" defTabSz="172455" rtl="0" eaLnBrk="0" fontAlgn="base" latinLnBrk="0" hangingPunct="0">
              <a:lnSpc>
                <a:spcPct val="100000"/>
              </a:lnSpc>
              <a:spcBef>
                <a:spcPct val="0"/>
              </a:spcBef>
              <a:spcAft>
                <a:spcPct val="0"/>
              </a:spcAft>
              <a:buClrTx/>
              <a:buSzTx/>
              <a:buFontTx/>
              <a:buNone/>
              <a:tabLst/>
            </a:pPr>
            <a:endParaRPr kumimoji="0" lang="en-US" sz="500" b="0" i="0" u="none" strike="noStrike" cap="none" normalizeH="0" baseline="0">
              <a:ln>
                <a:noFill/>
              </a:ln>
              <a:solidFill>
                <a:schemeClr val="tx1"/>
              </a:solidFill>
              <a:effectLst/>
              <a:latin typeface="Times New Roman" pitchFamily="18" charset="0"/>
            </a:endParaRPr>
          </a:p>
        </p:txBody>
      </p:sp>
      <p:sp>
        <p:nvSpPr>
          <p:cNvPr id="10" name="Rectangle 4"/>
          <p:cNvSpPr>
            <a:spLocks noGrp="1" noChangeArrowheads="1"/>
          </p:cNvSpPr>
          <p:nvPr>
            <p:ph type="dt" sz="half" idx="2"/>
          </p:nvPr>
        </p:nvSpPr>
        <p:spPr bwMode="auto">
          <a:xfrm>
            <a:off x="13400321" y="550462"/>
            <a:ext cx="2560320" cy="548640"/>
          </a:xfrm>
          <a:prstGeom prst="rect">
            <a:avLst/>
          </a:prstGeom>
          <a:noFill/>
          <a:ln w="9525">
            <a:noFill/>
            <a:miter lim="800000"/>
            <a:headEnd/>
            <a:tailEnd/>
          </a:ln>
          <a:effectLst/>
        </p:spPr>
        <p:txBody>
          <a:bodyPr vert="horz" wrap="square" lIns="322389" tIns="161194" rIns="322389" bIns="161194" numCol="1" anchor="t" anchorCtr="0" compatLnSpc="1">
            <a:prstTxWarp prst="textNoShape">
              <a:avLst/>
            </a:prstTxWarp>
          </a:bodyPr>
          <a:lstStyle>
            <a:lvl1pPr eaLnBrk="0" hangingPunct="0">
              <a:defRPr sz="1150" i="1">
                <a:solidFill>
                  <a:schemeClr val="bg1">
                    <a:lumMod val="75000"/>
                  </a:schemeClr>
                </a:solidFill>
                <a:latin typeface="Calibri" pitchFamily="34" charset="0"/>
                <a:cs typeface="Calibri" pitchFamily="34" charset="0"/>
              </a:defRPr>
            </a:lvl1pPr>
          </a:lstStyle>
          <a:p>
            <a:pPr>
              <a:defRPr/>
            </a:pPr>
            <a:r>
              <a:rPr lang="en-US"/>
              <a:t>College of Pharmacy 2013-2014</a:t>
            </a:r>
          </a:p>
        </p:txBody>
      </p:sp>
      <p:grpSp>
        <p:nvGrpSpPr>
          <p:cNvPr id="11" name="Group 10"/>
          <p:cNvGrpSpPr>
            <a:grpSpLocks noChangeAspect="1"/>
          </p:cNvGrpSpPr>
          <p:nvPr userDrawn="1"/>
        </p:nvGrpSpPr>
        <p:grpSpPr>
          <a:xfrm>
            <a:off x="715780" y="2473833"/>
            <a:ext cx="3933033" cy="1463040"/>
            <a:chOff x="782638" y="692150"/>
            <a:chExt cx="5054600" cy="1790700"/>
          </a:xfrm>
        </p:grpSpPr>
        <p:pic>
          <p:nvPicPr>
            <p:cNvPr id="12" name="Picture 42" descr="College of Pharmacy Mort Pest NO BOX_white.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192588" y="692150"/>
              <a:ext cx="1644650" cy="179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44" descr="College of Pharmacy_primary_WHITE.pn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2638" y="977900"/>
              <a:ext cx="3006726" cy="1130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 bg1="lt1" tx1="dk1" bg2="lt2" tx2="dk2" accent1="accent1" accent2="accent2" accent3="accent3" accent4="accent4" accent5="accent5" accent6="accent6" hlink="hlink" folHlink="folHlink"/>
  <p:sldLayoutIdLst>
    <p:sldLayoutId id="2147483695" r:id="rId1"/>
  </p:sldLayoutIdLst>
  <p:txStyles>
    <p:titleStyle>
      <a:lvl1pPr algn="ctr" defTabSz="1611779" rtl="0" eaLnBrk="0" fontAlgn="base" hangingPunct="0">
        <a:spcBef>
          <a:spcPct val="0"/>
        </a:spcBef>
        <a:spcAft>
          <a:spcPct val="0"/>
        </a:spcAft>
        <a:defRPr sz="7800">
          <a:solidFill>
            <a:schemeClr val="tx2"/>
          </a:solidFill>
          <a:latin typeface="Calibri"/>
          <a:ea typeface="+mj-ea"/>
          <a:cs typeface="Calibri"/>
        </a:defRPr>
      </a:lvl1pPr>
      <a:lvl2pPr algn="ctr" defTabSz="1611779" rtl="0" eaLnBrk="0" fontAlgn="base" hangingPunct="0">
        <a:spcBef>
          <a:spcPct val="0"/>
        </a:spcBef>
        <a:spcAft>
          <a:spcPct val="0"/>
        </a:spcAft>
        <a:defRPr sz="7800">
          <a:solidFill>
            <a:schemeClr val="tx2"/>
          </a:solidFill>
          <a:latin typeface="Times New Roman" pitchFamily="18" charset="0"/>
        </a:defRPr>
      </a:lvl2pPr>
      <a:lvl3pPr algn="ctr" defTabSz="1611779" rtl="0" eaLnBrk="0" fontAlgn="base" hangingPunct="0">
        <a:spcBef>
          <a:spcPct val="0"/>
        </a:spcBef>
        <a:spcAft>
          <a:spcPct val="0"/>
        </a:spcAft>
        <a:defRPr sz="7800">
          <a:solidFill>
            <a:schemeClr val="tx2"/>
          </a:solidFill>
          <a:latin typeface="Times New Roman" pitchFamily="18" charset="0"/>
        </a:defRPr>
      </a:lvl3pPr>
      <a:lvl4pPr algn="ctr" defTabSz="1611779" rtl="0" eaLnBrk="0" fontAlgn="base" hangingPunct="0">
        <a:spcBef>
          <a:spcPct val="0"/>
        </a:spcBef>
        <a:spcAft>
          <a:spcPct val="0"/>
        </a:spcAft>
        <a:defRPr sz="7800">
          <a:solidFill>
            <a:schemeClr val="tx2"/>
          </a:solidFill>
          <a:latin typeface="Times New Roman" pitchFamily="18" charset="0"/>
        </a:defRPr>
      </a:lvl4pPr>
      <a:lvl5pPr algn="ctr" defTabSz="1611779" rtl="0" eaLnBrk="0" fontAlgn="base" hangingPunct="0">
        <a:spcBef>
          <a:spcPct val="0"/>
        </a:spcBef>
        <a:spcAft>
          <a:spcPct val="0"/>
        </a:spcAft>
        <a:defRPr sz="7800">
          <a:solidFill>
            <a:schemeClr val="tx2"/>
          </a:solidFill>
          <a:latin typeface="Times New Roman" pitchFamily="18" charset="0"/>
        </a:defRPr>
      </a:lvl5pPr>
      <a:lvl6pPr marL="261223" algn="ctr" defTabSz="1611779" rtl="0" eaLnBrk="0" fontAlgn="base" hangingPunct="0">
        <a:spcBef>
          <a:spcPct val="0"/>
        </a:spcBef>
        <a:spcAft>
          <a:spcPct val="0"/>
        </a:spcAft>
        <a:defRPr sz="7800">
          <a:solidFill>
            <a:schemeClr val="tx2"/>
          </a:solidFill>
          <a:latin typeface="Times New Roman" pitchFamily="18" charset="0"/>
        </a:defRPr>
      </a:lvl6pPr>
      <a:lvl7pPr marL="522445" algn="ctr" defTabSz="1611779" rtl="0" eaLnBrk="0" fontAlgn="base" hangingPunct="0">
        <a:spcBef>
          <a:spcPct val="0"/>
        </a:spcBef>
        <a:spcAft>
          <a:spcPct val="0"/>
        </a:spcAft>
        <a:defRPr sz="7800">
          <a:solidFill>
            <a:schemeClr val="tx2"/>
          </a:solidFill>
          <a:latin typeface="Times New Roman" pitchFamily="18" charset="0"/>
        </a:defRPr>
      </a:lvl7pPr>
      <a:lvl8pPr marL="783668" algn="ctr" defTabSz="1611779" rtl="0" eaLnBrk="0" fontAlgn="base" hangingPunct="0">
        <a:spcBef>
          <a:spcPct val="0"/>
        </a:spcBef>
        <a:spcAft>
          <a:spcPct val="0"/>
        </a:spcAft>
        <a:defRPr sz="7800">
          <a:solidFill>
            <a:schemeClr val="tx2"/>
          </a:solidFill>
          <a:latin typeface="Times New Roman" pitchFamily="18" charset="0"/>
        </a:defRPr>
      </a:lvl8pPr>
      <a:lvl9pPr marL="1044890" algn="ctr" defTabSz="1611779" rtl="0" eaLnBrk="0" fontAlgn="base" hangingPunct="0">
        <a:spcBef>
          <a:spcPct val="0"/>
        </a:spcBef>
        <a:spcAft>
          <a:spcPct val="0"/>
        </a:spcAft>
        <a:defRPr sz="7800">
          <a:solidFill>
            <a:schemeClr val="tx2"/>
          </a:solidFill>
          <a:latin typeface="Times New Roman" pitchFamily="18" charset="0"/>
        </a:defRPr>
      </a:lvl9pPr>
    </p:titleStyle>
    <p:bodyStyle>
      <a:lvl1pPr marL="604985" indent="-604985" algn="l" defTabSz="1611779" rtl="0" eaLnBrk="0" fontAlgn="base" hangingPunct="0">
        <a:spcBef>
          <a:spcPct val="20000"/>
        </a:spcBef>
        <a:spcAft>
          <a:spcPct val="0"/>
        </a:spcAft>
        <a:buChar char="•"/>
        <a:defRPr sz="5650">
          <a:solidFill>
            <a:schemeClr val="tx1"/>
          </a:solidFill>
          <a:latin typeface="Calibri"/>
          <a:ea typeface="+mn-ea"/>
          <a:cs typeface="Calibri"/>
        </a:defRPr>
      </a:lvl1pPr>
      <a:lvl2pPr marL="1309741" indent="-503398" algn="l" defTabSz="1611779" rtl="0" eaLnBrk="0" fontAlgn="base" hangingPunct="0">
        <a:spcBef>
          <a:spcPct val="20000"/>
        </a:spcBef>
        <a:spcAft>
          <a:spcPct val="0"/>
        </a:spcAft>
        <a:buChar char="–"/>
        <a:defRPr sz="4900">
          <a:solidFill>
            <a:schemeClr val="tx1"/>
          </a:solidFill>
          <a:latin typeface="Calibri"/>
          <a:cs typeface="Calibri"/>
        </a:defRPr>
      </a:lvl2pPr>
      <a:lvl3pPr marL="2014498" indent="-402718" algn="l" defTabSz="1611779" rtl="0" eaLnBrk="0" fontAlgn="base" hangingPunct="0">
        <a:spcBef>
          <a:spcPct val="20000"/>
        </a:spcBef>
        <a:spcAft>
          <a:spcPct val="0"/>
        </a:spcAft>
        <a:buChar char="•"/>
        <a:defRPr sz="4250">
          <a:solidFill>
            <a:schemeClr val="tx1"/>
          </a:solidFill>
          <a:latin typeface="Calibri"/>
          <a:cs typeface="Calibri"/>
        </a:defRPr>
      </a:lvl3pPr>
      <a:lvl4pPr marL="2820840" indent="-402718" algn="l" defTabSz="1611779" rtl="0" eaLnBrk="0" fontAlgn="base" hangingPunct="0">
        <a:spcBef>
          <a:spcPct val="20000"/>
        </a:spcBef>
        <a:spcAft>
          <a:spcPct val="0"/>
        </a:spcAft>
        <a:buChar char="–"/>
        <a:defRPr sz="3550">
          <a:solidFill>
            <a:schemeClr val="tx1"/>
          </a:solidFill>
          <a:latin typeface="Calibri"/>
          <a:cs typeface="Calibri"/>
        </a:defRPr>
      </a:lvl4pPr>
      <a:lvl5pPr marL="3627184" indent="-403626" algn="l" defTabSz="1611779" rtl="0" eaLnBrk="0" fontAlgn="base" hangingPunct="0">
        <a:spcBef>
          <a:spcPct val="20000"/>
        </a:spcBef>
        <a:spcAft>
          <a:spcPct val="0"/>
        </a:spcAft>
        <a:buChar char="»"/>
        <a:defRPr sz="3550">
          <a:solidFill>
            <a:schemeClr val="tx1"/>
          </a:solidFill>
          <a:latin typeface="Calibri"/>
          <a:cs typeface="Calibri"/>
        </a:defRPr>
      </a:lvl5pPr>
      <a:lvl6pPr marL="3888406" indent="-403626" algn="l" defTabSz="1611779" rtl="0" eaLnBrk="0" fontAlgn="base" hangingPunct="0">
        <a:spcBef>
          <a:spcPct val="20000"/>
        </a:spcBef>
        <a:spcAft>
          <a:spcPct val="0"/>
        </a:spcAft>
        <a:buChar char="»"/>
        <a:defRPr sz="3550">
          <a:solidFill>
            <a:schemeClr val="tx1"/>
          </a:solidFill>
          <a:latin typeface="+mn-lt"/>
        </a:defRPr>
      </a:lvl6pPr>
      <a:lvl7pPr marL="4149629" indent="-403626" algn="l" defTabSz="1611779" rtl="0" eaLnBrk="0" fontAlgn="base" hangingPunct="0">
        <a:spcBef>
          <a:spcPct val="20000"/>
        </a:spcBef>
        <a:spcAft>
          <a:spcPct val="0"/>
        </a:spcAft>
        <a:buChar char="»"/>
        <a:defRPr sz="3550">
          <a:solidFill>
            <a:schemeClr val="tx1"/>
          </a:solidFill>
          <a:latin typeface="+mn-lt"/>
        </a:defRPr>
      </a:lvl7pPr>
      <a:lvl8pPr marL="4410851" indent="-403626" algn="l" defTabSz="1611779" rtl="0" eaLnBrk="0" fontAlgn="base" hangingPunct="0">
        <a:spcBef>
          <a:spcPct val="20000"/>
        </a:spcBef>
        <a:spcAft>
          <a:spcPct val="0"/>
        </a:spcAft>
        <a:buChar char="»"/>
        <a:defRPr sz="3550">
          <a:solidFill>
            <a:schemeClr val="tx1"/>
          </a:solidFill>
          <a:latin typeface="+mn-lt"/>
        </a:defRPr>
      </a:lvl8pPr>
      <a:lvl9pPr marL="4672074" indent="-403626" algn="l" defTabSz="1611779" rtl="0" eaLnBrk="0" fontAlgn="base" hangingPunct="0">
        <a:spcBef>
          <a:spcPct val="20000"/>
        </a:spcBef>
        <a:spcAft>
          <a:spcPct val="0"/>
        </a:spcAft>
        <a:buChar char="»"/>
        <a:defRPr sz="3550">
          <a:solidFill>
            <a:schemeClr val="tx1"/>
          </a:solidFill>
          <a:latin typeface="+mn-lt"/>
        </a:defRPr>
      </a:lvl9pPr>
    </p:bodyStyle>
    <p:otherStyle>
      <a:defPPr>
        <a:defRPr lang="en-US"/>
      </a:defPPr>
      <a:lvl1pPr marL="0" algn="l" defTabSz="522445" rtl="0" eaLnBrk="1" latinLnBrk="0" hangingPunct="1">
        <a:defRPr sz="1050" kern="1200">
          <a:solidFill>
            <a:schemeClr val="tx1"/>
          </a:solidFill>
          <a:latin typeface="+mn-lt"/>
          <a:ea typeface="+mn-ea"/>
          <a:cs typeface="+mn-cs"/>
        </a:defRPr>
      </a:lvl1pPr>
      <a:lvl2pPr marL="261223" algn="l" defTabSz="522445" rtl="0" eaLnBrk="1" latinLnBrk="0" hangingPunct="1">
        <a:defRPr sz="1050" kern="1200">
          <a:solidFill>
            <a:schemeClr val="tx1"/>
          </a:solidFill>
          <a:latin typeface="+mn-lt"/>
          <a:ea typeface="+mn-ea"/>
          <a:cs typeface="+mn-cs"/>
        </a:defRPr>
      </a:lvl2pPr>
      <a:lvl3pPr marL="522445" algn="l" defTabSz="522445" rtl="0" eaLnBrk="1" latinLnBrk="0" hangingPunct="1">
        <a:defRPr sz="1050" kern="1200">
          <a:solidFill>
            <a:schemeClr val="tx1"/>
          </a:solidFill>
          <a:latin typeface="+mn-lt"/>
          <a:ea typeface="+mn-ea"/>
          <a:cs typeface="+mn-cs"/>
        </a:defRPr>
      </a:lvl3pPr>
      <a:lvl4pPr marL="783668" algn="l" defTabSz="522445" rtl="0" eaLnBrk="1" latinLnBrk="0" hangingPunct="1">
        <a:defRPr sz="1050" kern="1200">
          <a:solidFill>
            <a:schemeClr val="tx1"/>
          </a:solidFill>
          <a:latin typeface="+mn-lt"/>
          <a:ea typeface="+mn-ea"/>
          <a:cs typeface="+mn-cs"/>
        </a:defRPr>
      </a:lvl4pPr>
      <a:lvl5pPr marL="1044890" algn="l" defTabSz="522445" rtl="0" eaLnBrk="1" latinLnBrk="0" hangingPunct="1">
        <a:defRPr sz="1050" kern="1200">
          <a:solidFill>
            <a:schemeClr val="tx1"/>
          </a:solidFill>
          <a:latin typeface="+mn-lt"/>
          <a:ea typeface="+mn-ea"/>
          <a:cs typeface="+mn-cs"/>
        </a:defRPr>
      </a:lvl5pPr>
      <a:lvl6pPr marL="1306113" algn="l" defTabSz="522445" rtl="0" eaLnBrk="1" latinLnBrk="0" hangingPunct="1">
        <a:defRPr sz="1050" kern="1200">
          <a:solidFill>
            <a:schemeClr val="tx1"/>
          </a:solidFill>
          <a:latin typeface="+mn-lt"/>
          <a:ea typeface="+mn-ea"/>
          <a:cs typeface="+mn-cs"/>
        </a:defRPr>
      </a:lvl6pPr>
      <a:lvl7pPr marL="1567335" algn="l" defTabSz="522445" rtl="0" eaLnBrk="1" latinLnBrk="0" hangingPunct="1">
        <a:defRPr sz="1050" kern="1200">
          <a:solidFill>
            <a:schemeClr val="tx1"/>
          </a:solidFill>
          <a:latin typeface="+mn-lt"/>
          <a:ea typeface="+mn-ea"/>
          <a:cs typeface="+mn-cs"/>
        </a:defRPr>
      </a:lvl7pPr>
      <a:lvl8pPr marL="1828558" algn="l" defTabSz="522445" rtl="0" eaLnBrk="1" latinLnBrk="0" hangingPunct="1">
        <a:defRPr sz="1050" kern="1200">
          <a:solidFill>
            <a:schemeClr val="tx1"/>
          </a:solidFill>
          <a:latin typeface="+mn-lt"/>
          <a:ea typeface="+mn-ea"/>
          <a:cs typeface="+mn-cs"/>
        </a:defRPr>
      </a:lvl8pPr>
      <a:lvl9pPr marL="2089780" algn="l" defTabSz="522445" rtl="0" eaLnBrk="1" latinLnBrk="0" hangingPunct="1">
        <a:defRPr sz="10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Text Box 26"/>
          <p:cNvSpPr txBox="1">
            <a:spLocks noChangeArrowheads="1"/>
          </p:cNvSpPr>
          <p:nvPr/>
        </p:nvSpPr>
        <p:spPr bwMode="auto">
          <a:xfrm>
            <a:off x="465819" y="5999942"/>
            <a:ext cx="4023360" cy="167648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0662" tIns="15331" rIns="30662" bIns="15331"/>
          <a:lstStyle>
            <a:lvl1pPr eaLnBrk="0" hangingPunct="0">
              <a:defRPr sz="1600">
                <a:solidFill>
                  <a:schemeClr val="tx1"/>
                </a:solidFill>
                <a:latin typeface="Times New Roman" pitchFamily="18" charset="0"/>
                <a:cs typeface="Arial" charset="0"/>
              </a:defRPr>
            </a:lvl1pPr>
            <a:lvl2pPr marL="742950" indent="-285750" eaLnBrk="0" hangingPunct="0">
              <a:defRPr sz="1600">
                <a:solidFill>
                  <a:schemeClr val="tx1"/>
                </a:solidFill>
                <a:latin typeface="Times New Roman" pitchFamily="18" charset="0"/>
                <a:cs typeface="Arial" charset="0"/>
              </a:defRPr>
            </a:lvl2pPr>
            <a:lvl3pPr marL="1143000" indent="-228600" eaLnBrk="0" hangingPunct="0">
              <a:defRPr sz="1600">
                <a:solidFill>
                  <a:schemeClr val="tx1"/>
                </a:solidFill>
                <a:latin typeface="Times New Roman" pitchFamily="18" charset="0"/>
                <a:cs typeface="Arial" charset="0"/>
              </a:defRPr>
            </a:lvl3pPr>
            <a:lvl4pPr marL="1600200" indent="-228600" eaLnBrk="0" hangingPunct="0">
              <a:defRPr sz="1600">
                <a:solidFill>
                  <a:schemeClr val="tx1"/>
                </a:solidFill>
                <a:latin typeface="Times New Roman" pitchFamily="18" charset="0"/>
                <a:cs typeface="Arial" charset="0"/>
              </a:defRPr>
            </a:lvl4pPr>
            <a:lvl5pPr marL="2057400" indent="-228600" eaLnBrk="0" hangingPunct="0">
              <a:defRPr sz="16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6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6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6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600">
                <a:solidFill>
                  <a:schemeClr val="tx1"/>
                </a:solidFill>
                <a:latin typeface="Times New Roman" pitchFamily="18" charset="0"/>
                <a:cs typeface="Arial" charset="0"/>
              </a:defRPr>
            </a:lvl9pPr>
          </a:lstStyle>
          <a:p>
            <a:pPr algn="just" eaLnBrk="1" hangingPunct="1">
              <a:spcBef>
                <a:spcPts val="1200"/>
              </a:spcBef>
              <a:spcAft>
                <a:spcPts val="1200"/>
              </a:spcAft>
            </a:pPr>
            <a:r>
              <a:rPr lang="en-US" sz="2400" b="1" dirty="0">
                <a:latin typeface="Calibri" charset="0"/>
              </a:rPr>
              <a:t>Background:</a:t>
            </a:r>
            <a:r>
              <a:rPr lang="en-US" sz="2400" dirty="0">
                <a:latin typeface="Calibri" charset="0"/>
              </a:rPr>
              <a:t> </a:t>
            </a:r>
            <a:r>
              <a:rPr lang="en-US" sz="2400" dirty="0" err="1">
                <a:latin typeface="Calibri" charset="0"/>
              </a:rPr>
              <a:t>Fusce</a:t>
            </a:r>
            <a:r>
              <a:rPr lang="en-US" sz="2400" dirty="0">
                <a:latin typeface="Calibri" charset="0"/>
              </a:rPr>
              <a:t> nisi </a:t>
            </a:r>
            <a:r>
              <a:rPr lang="en-US" sz="2400" dirty="0" err="1">
                <a:latin typeface="Calibri" charset="0"/>
              </a:rPr>
              <a:t>odio</a:t>
            </a:r>
            <a:r>
              <a:rPr lang="en-US" sz="2400" dirty="0">
                <a:latin typeface="Calibri" charset="0"/>
              </a:rPr>
              <a:t>, </a:t>
            </a:r>
            <a:r>
              <a:rPr lang="en-US" sz="2400" dirty="0" err="1">
                <a:latin typeface="Calibri" charset="0"/>
              </a:rPr>
              <a:t>interdum</a:t>
            </a:r>
            <a:r>
              <a:rPr lang="en-US" sz="2400" dirty="0">
                <a:latin typeface="Calibri" charset="0"/>
              </a:rPr>
              <a:t> vitae </a:t>
            </a:r>
            <a:r>
              <a:rPr lang="en-US" sz="2400" dirty="0" err="1">
                <a:latin typeface="Calibri" charset="0"/>
              </a:rPr>
              <a:t>elementum</a:t>
            </a:r>
            <a:r>
              <a:rPr lang="en-US" sz="2400" dirty="0">
                <a:latin typeface="Calibri" charset="0"/>
              </a:rPr>
              <a:t> vitae, </a:t>
            </a:r>
            <a:r>
              <a:rPr lang="en-US" sz="2400" dirty="0" err="1">
                <a:latin typeface="Calibri" charset="0"/>
              </a:rPr>
              <a:t>condimentum</a:t>
            </a:r>
            <a:r>
              <a:rPr lang="en-US" sz="2400" dirty="0">
                <a:latin typeface="Calibri" charset="0"/>
              </a:rPr>
              <a:t> </a:t>
            </a:r>
            <a:r>
              <a:rPr lang="en-US" sz="2400" dirty="0" err="1">
                <a:latin typeface="Calibri" charset="0"/>
              </a:rPr>
              <a:t>ut</a:t>
            </a:r>
            <a:r>
              <a:rPr lang="en-US" sz="2400" dirty="0">
                <a:latin typeface="Calibri" charset="0"/>
              </a:rPr>
              <a:t> </a:t>
            </a:r>
            <a:r>
              <a:rPr lang="en-US" sz="2400" dirty="0" err="1">
                <a:latin typeface="Calibri" charset="0"/>
              </a:rPr>
              <a:t>nunc</a:t>
            </a:r>
            <a:r>
              <a:rPr lang="en-US" sz="2400" dirty="0">
                <a:latin typeface="Calibri" charset="0"/>
              </a:rPr>
              <a:t>. </a:t>
            </a:r>
            <a:r>
              <a:rPr lang="en-US" sz="2400" dirty="0" err="1">
                <a:latin typeface="Calibri" charset="0"/>
              </a:rPr>
              <a:t>Sed</a:t>
            </a:r>
            <a:r>
              <a:rPr lang="en-US" sz="2400" dirty="0">
                <a:latin typeface="Calibri" charset="0"/>
              </a:rPr>
              <a:t> dictum </a:t>
            </a:r>
            <a:r>
              <a:rPr lang="en-US" sz="2400" dirty="0" err="1">
                <a:latin typeface="Calibri" charset="0"/>
              </a:rPr>
              <a:t>posuere</a:t>
            </a:r>
            <a:r>
              <a:rPr lang="en-US" sz="2400" dirty="0">
                <a:latin typeface="Calibri" charset="0"/>
              </a:rPr>
              <a:t> </a:t>
            </a:r>
            <a:r>
              <a:rPr lang="en-US" sz="2400" dirty="0" err="1">
                <a:latin typeface="Calibri" charset="0"/>
              </a:rPr>
              <a:t>augue</a:t>
            </a:r>
            <a:r>
              <a:rPr lang="en-US" sz="2400" dirty="0">
                <a:latin typeface="Calibri" charset="0"/>
              </a:rPr>
              <a:t> in </a:t>
            </a:r>
            <a:r>
              <a:rPr lang="en-US" sz="2400" dirty="0" err="1">
                <a:latin typeface="Calibri" charset="0"/>
              </a:rPr>
              <a:t>gravida</a:t>
            </a:r>
            <a:r>
              <a:rPr lang="en-US" sz="2400" dirty="0">
                <a:latin typeface="Calibri" charset="0"/>
              </a:rPr>
              <a:t>. </a:t>
            </a:r>
            <a:r>
              <a:rPr lang="en-US" sz="2400" dirty="0" err="1">
                <a:latin typeface="Calibri" charset="0"/>
              </a:rPr>
              <a:t>Donec</a:t>
            </a:r>
            <a:r>
              <a:rPr lang="en-US" sz="2400" dirty="0">
                <a:latin typeface="Calibri" charset="0"/>
              </a:rPr>
              <a:t> in </a:t>
            </a:r>
            <a:r>
              <a:rPr lang="en-US" sz="2400" dirty="0" err="1">
                <a:latin typeface="Calibri" charset="0"/>
              </a:rPr>
              <a:t>massa</a:t>
            </a:r>
            <a:r>
              <a:rPr lang="en-US" sz="2400" dirty="0">
                <a:latin typeface="Calibri" charset="0"/>
              </a:rPr>
              <a:t> </a:t>
            </a:r>
            <a:r>
              <a:rPr lang="en-US" sz="2400" dirty="0" err="1">
                <a:latin typeface="Calibri" charset="0"/>
              </a:rPr>
              <a:t>nunc</a:t>
            </a:r>
            <a:r>
              <a:rPr lang="en-US" sz="2400" dirty="0">
                <a:latin typeface="Calibri" charset="0"/>
              </a:rPr>
              <a:t>. </a:t>
            </a:r>
          </a:p>
          <a:p>
            <a:pPr algn="just" eaLnBrk="1" hangingPunct="1">
              <a:spcBef>
                <a:spcPts val="1200"/>
              </a:spcBef>
              <a:spcAft>
                <a:spcPts val="1200"/>
              </a:spcAft>
            </a:pPr>
            <a:r>
              <a:rPr lang="en-US" sz="2400" b="1" dirty="0">
                <a:latin typeface="Calibri" charset="0"/>
              </a:rPr>
              <a:t>Methods: </a:t>
            </a:r>
            <a:r>
              <a:rPr lang="en-US" sz="2400" dirty="0" err="1">
                <a:latin typeface="Calibri" charset="0"/>
              </a:rPr>
              <a:t>Lorem</a:t>
            </a:r>
            <a:r>
              <a:rPr lang="en-US" sz="2400" dirty="0">
                <a:latin typeface="Calibri" charset="0"/>
              </a:rPr>
              <a:t> </a:t>
            </a:r>
            <a:r>
              <a:rPr lang="en-US" sz="2400" dirty="0" err="1">
                <a:latin typeface="Calibri" charset="0"/>
              </a:rPr>
              <a:t>ipsum</a:t>
            </a:r>
            <a:r>
              <a:rPr lang="en-US" sz="2400" dirty="0">
                <a:latin typeface="Calibri" charset="0"/>
              </a:rPr>
              <a:t> dolor sit </a:t>
            </a:r>
            <a:r>
              <a:rPr lang="en-US" sz="2400" dirty="0" err="1">
                <a:latin typeface="Calibri" charset="0"/>
              </a:rPr>
              <a:t>amet</a:t>
            </a:r>
            <a:r>
              <a:rPr lang="en-US" sz="2400" dirty="0">
                <a:latin typeface="Calibri" charset="0"/>
              </a:rPr>
              <a:t>, </a:t>
            </a:r>
            <a:r>
              <a:rPr lang="en-US" sz="2400" dirty="0" err="1">
                <a:latin typeface="Calibri" charset="0"/>
              </a:rPr>
              <a:t>consectetur</a:t>
            </a:r>
            <a:r>
              <a:rPr lang="en-US" sz="2400" dirty="0">
                <a:latin typeface="Calibri" charset="0"/>
              </a:rPr>
              <a:t> </a:t>
            </a:r>
            <a:r>
              <a:rPr lang="en-US" sz="2400" dirty="0" err="1">
                <a:latin typeface="Calibri" charset="0"/>
              </a:rPr>
              <a:t>adipiscing</a:t>
            </a:r>
            <a:r>
              <a:rPr lang="en-US" sz="2400" dirty="0">
                <a:latin typeface="Calibri" charset="0"/>
              </a:rPr>
              <a:t> </a:t>
            </a:r>
            <a:r>
              <a:rPr lang="en-US" sz="2400" dirty="0" err="1">
                <a:latin typeface="Calibri" charset="0"/>
              </a:rPr>
              <a:t>elit</a:t>
            </a:r>
            <a:r>
              <a:rPr lang="en-US" sz="2400" dirty="0">
                <a:latin typeface="Calibri" charset="0"/>
              </a:rPr>
              <a:t>. </a:t>
            </a:r>
            <a:r>
              <a:rPr lang="en-US" sz="2400" dirty="0" err="1">
                <a:latin typeface="Calibri" charset="0"/>
              </a:rPr>
              <a:t>Mauris</a:t>
            </a:r>
            <a:r>
              <a:rPr lang="en-US" sz="2400" dirty="0">
                <a:latin typeface="Calibri" charset="0"/>
              </a:rPr>
              <a:t> vitae </a:t>
            </a:r>
            <a:r>
              <a:rPr lang="en-US" sz="2400" dirty="0" err="1">
                <a:latin typeface="Calibri" charset="0"/>
              </a:rPr>
              <a:t>turpis</a:t>
            </a:r>
            <a:r>
              <a:rPr lang="en-US" sz="2400" dirty="0">
                <a:latin typeface="Calibri" charset="0"/>
              </a:rPr>
              <a:t> </a:t>
            </a:r>
            <a:r>
              <a:rPr lang="en-US" sz="2400" dirty="0" err="1">
                <a:latin typeface="Calibri" charset="0"/>
              </a:rPr>
              <a:t>diam</a:t>
            </a:r>
            <a:r>
              <a:rPr lang="en-US" sz="2400" dirty="0">
                <a:latin typeface="Calibri" charset="0"/>
              </a:rPr>
              <a:t>, et semper </a:t>
            </a:r>
            <a:r>
              <a:rPr lang="en-US" sz="2400" dirty="0" err="1">
                <a:latin typeface="Calibri" charset="0"/>
              </a:rPr>
              <a:t>odio</a:t>
            </a:r>
            <a:r>
              <a:rPr lang="en-US" sz="2400" dirty="0">
                <a:latin typeface="Calibri" charset="0"/>
              </a:rPr>
              <a:t>. </a:t>
            </a:r>
            <a:r>
              <a:rPr lang="en-US" sz="2400" dirty="0" err="1">
                <a:latin typeface="Calibri" charset="0"/>
              </a:rPr>
              <a:t>Nulla</a:t>
            </a:r>
            <a:r>
              <a:rPr lang="en-US" sz="2400" dirty="0">
                <a:latin typeface="Calibri" charset="0"/>
              </a:rPr>
              <a:t> </a:t>
            </a:r>
            <a:r>
              <a:rPr lang="en-US" sz="2400" dirty="0" err="1">
                <a:latin typeface="Calibri" charset="0"/>
              </a:rPr>
              <a:t>facilisis</a:t>
            </a:r>
            <a:r>
              <a:rPr lang="en-US" sz="2400" dirty="0">
                <a:latin typeface="Calibri" charset="0"/>
              </a:rPr>
              <a:t> </a:t>
            </a:r>
            <a:r>
              <a:rPr lang="en-US" sz="2400" dirty="0" err="1">
                <a:latin typeface="Calibri" charset="0"/>
              </a:rPr>
              <a:t>gravida</a:t>
            </a:r>
            <a:r>
              <a:rPr lang="en-US" sz="2400" dirty="0">
                <a:latin typeface="Calibri" charset="0"/>
              </a:rPr>
              <a:t> </a:t>
            </a:r>
            <a:r>
              <a:rPr lang="en-US" sz="2400" dirty="0" err="1">
                <a:latin typeface="Calibri" charset="0"/>
              </a:rPr>
              <a:t>libero</a:t>
            </a:r>
            <a:r>
              <a:rPr lang="en-US" sz="2400" dirty="0">
                <a:latin typeface="Calibri" charset="0"/>
              </a:rPr>
              <a:t> non </a:t>
            </a:r>
            <a:r>
              <a:rPr lang="en-US" sz="2400" dirty="0" err="1">
                <a:latin typeface="Calibri" charset="0"/>
              </a:rPr>
              <a:t>egestas</a:t>
            </a:r>
            <a:r>
              <a:rPr lang="en-US" sz="2400" dirty="0">
                <a:latin typeface="Calibri" charset="0"/>
              </a:rPr>
              <a:t>. </a:t>
            </a:r>
            <a:r>
              <a:rPr lang="en-US" sz="2400" dirty="0" err="1">
                <a:latin typeface="Calibri" charset="0"/>
              </a:rPr>
              <a:t>Etiam</a:t>
            </a:r>
            <a:r>
              <a:rPr lang="en-US" sz="2400" dirty="0">
                <a:latin typeface="Calibri" charset="0"/>
              </a:rPr>
              <a:t> </a:t>
            </a:r>
            <a:r>
              <a:rPr lang="en-US" sz="2400" dirty="0" err="1">
                <a:latin typeface="Calibri" charset="0"/>
              </a:rPr>
              <a:t>quis</a:t>
            </a:r>
            <a:r>
              <a:rPr lang="en-US" sz="2400" dirty="0">
                <a:latin typeface="Calibri" charset="0"/>
              </a:rPr>
              <a:t> </a:t>
            </a:r>
            <a:r>
              <a:rPr lang="en-US" sz="2400" dirty="0" err="1">
                <a:latin typeface="Calibri" charset="0"/>
              </a:rPr>
              <a:t>sem</a:t>
            </a:r>
            <a:r>
              <a:rPr lang="en-US" sz="2400" dirty="0">
                <a:latin typeface="Calibri" charset="0"/>
              </a:rPr>
              <a:t> </a:t>
            </a:r>
            <a:r>
              <a:rPr lang="en-US" sz="2400" dirty="0" err="1">
                <a:latin typeface="Calibri" charset="0"/>
              </a:rPr>
              <a:t>nibh</a:t>
            </a:r>
            <a:r>
              <a:rPr lang="en-US" sz="2400" dirty="0">
                <a:latin typeface="Calibri" charset="0"/>
              </a:rPr>
              <a:t>, </a:t>
            </a:r>
            <a:r>
              <a:rPr lang="en-US" sz="2400" dirty="0" err="1">
                <a:latin typeface="Calibri" charset="0"/>
              </a:rPr>
              <a:t>vel</a:t>
            </a:r>
            <a:r>
              <a:rPr lang="en-US" sz="2400" dirty="0">
                <a:latin typeface="Calibri" charset="0"/>
              </a:rPr>
              <a:t> </a:t>
            </a:r>
            <a:r>
              <a:rPr lang="en-US" sz="2400" dirty="0" err="1">
                <a:latin typeface="Calibri" charset="0"/>
              </a:rPr>
              <a:t>tincidunt</a:t>
            </a:r>
            <a:r>
              <a:rPr lang="en-US" sz="2400" dirty="0">
                <a:latin typeface="Calibri" charset="0"/>
              </a:rPr>
              <a:t> </a:t>
            </a:r>
            <a:r>
              <a:rPr lang="en-US" sz="2400" dirty="0" err="1">
                <a:latin typeface="Calibri" charset="0"/>
              </a:rPr>
              <a:t>erat</a:t>
            </a:r>
            <a:r>
              <a:rPr lang="en-US" sz="2400" dirty="0">
                <a:latin typeface="Calibri" charset="0"/>
              </a:rPr>
              <a:t>. </a:t>
            </a:r>
            <a:r>
              <a:rPr lang="en-US" sz="2400" dirty="0" err="1">
                <a:latin typeface="Calibri" charset="0"/>
              </a:rPr>
              <a:t>Pellentesque</a:t>
            </a:r>
            <a:r>
              <a:rPr lang="en-US" sz="2400" dirty="0">
                <a:latin typeface="Calibri" charset="0"/>
              </a:rPr>
              <a:t> </a:t>
            </a:r>
            <a:r>
              <a:rPr lang="en-US" sz="2400" dirty="0" err="1">
                <a:latin typeface="Calibri" charset="0"/>
              </a:rPr>
              <a:t>vulputate</a:t>
            </a:r>
            <a:r>
              <a:rPr lang="en-US" sz="2400" dirty="0">
                <a:latin typeface="Calibri" charset="0"/>
              </a:rPr>
              <a:t>, </a:t>
            </a:r>
            <a:r>
              <a:rPr lang="en-US" sz="2400" dirty="0" err="1">
                <a:latin typeface="Calibri" charset="0"/>
              </a:rPr>
              <a:t>nunc</a:t>
            </a:r>
            <a:r>
              <a:rPr lang="en-US" sz="2400" dirty="0">
                <a:latin typeface="Calibri" charset="0"/>
              </a:rPr>
              <a:t> et </a:t>
            </a:r>
            <a:r>
              <a:rPr lang="en-US" sz="2400" dirty="0" err="1">
                <a:latin typeface="Calibri" charset="0"/>
              </a:rPr>
              <a:t>consectetur</a:t>
            </a:r>
            <a:r>
              <a:rPr lang="en-US" sz="2400" dirty="0">
                <a:latin typeface="Calibri" charset="0"/>
              </a:rPr>
              <a:t> </a:t>
            </a:r>
            <a:r>
              <a:rPr lang="en-US" sz="2400" dirty="0" err="1">
                <a:latin typeface="Calibri" charset="0"/>
              </a:rPr>
              <a:t>pretium</a:t>
            </a:r>
            <a:r>
              <a:rPr lang="en-US" sz="2400" dirty="0">
                <a:latin typeface="Calibri" charset="0"/>
              </a:rPr>
              <a:t>, </a:t>
            </a:r>
            <a:r>
              <a:rPr lang="en-US" sz="2400" dirty="0" err="1">
                <a:latin typeface="Calibri" charset="0"/>
              </a:rPr>
              <a:t>massa</a:t>
            </a:r>
            <a:r>
              <a:rPr lang="en-US" sz="2400" dirty="0">
                <a:latin typeface="Calibri" charset="0"/>
              </a:rPr>
              <a:t> ante </a:t>
            </a:r>
            <a:r>
              <a:rPr lang="en-US" sz="2400" dirty="0" err="1">
                <a:latin typeface="Calibri" charset="0"/>
              </a:rPr>
              <a:t>posuere</a:t>
            </a:r>
            <a:r>
              <a:rPr lang="en-US" sz="2400" dirty="0">
                <a:latin typeface="Calibri" charset="0"/>
              </a:rPr>
              <a:t> </a:t>
            </a:r>
            <a:r>
              <a:rPr lang="en-US" sz="2400" dirty="0" err="1">
                <a:latin typeface="Calibri" charset="0"/>
              </a:rPr>
              <a:t>erat</a:t>
            </a:r>
            <a:r>
              <a:rPr lang="en-US" sz="2400" dirty="0">
                <a:latin typeface="Calibri" charset="0"/>
              </a:rPr>
              <a:t>, ac </a:t>
            </a:r>
            <a:r>
              <a:rPr lang="en-US" sz="2400" dirty="0" err="1">
                <a:latin typeface="Calibri" charset="0"/>
              </a:rPr>
              <a:t>cursus</a:t>
            </a:r>
            <a:r>
              <a:rPr lang="en-US" sz="2400" dirty="0">
                <a:latin typeface="Calibri" charset="0"/>
              </a:rPr>
              <a:t> </a:t>
            </a:r>
            <a:r>
              <a:rPr lang="en-US" sz="2400" dirty="0" err="1">
                <a:latin typeface="Calibri" charset="0"/>
              </a:rPr>
              <a:t>lorem</a:t>
            </a:r>
            <a:r>
              <a:rPr lang="en-US" sz="2400" dirty="0">
                <a:latin typeface="Calibri" charset="0"/>
              </a:rPr>
              <a:t> </a:t>
            </a:r>
            <a:r>
              <a:rPr lang="en-US" sz="2400" dirty="0" err="1">
                <a:latin typeface="Calibri" charset="0"/>
              </a:rPr>
              <a:t>nunc</a:t>
            </a:r>
            <a:r>
              <a:rPr lang="en-US" sz="2400" dirty="0">
                <a:latin typeface="Calibri" charset="0"/>
              </a:rPr>
              <a:t> </a:t>
            </a:r>
            <a:r>
              <a:rPr lang="en-US" sz="2400" dirty="0" err="1">
                <a:latin typeface="Calibri" charset="0"/>
              </a:rPr>
              <a:t>hendrerit</a:t>
            </a:r>
            <a:r>
              <a:rPr lang="en-US" sz="2400" dirty="0">
                <a:latin typeface="Calibri" charset="0"/>
              </a:rPr>
              <a:t> quam.. </a:t>
            </a:r>
          </a:p>
          <a:p>
            <a:pPr algn="just" eaLnBrk="1" hangingPunct="1">
              <a:spcBef>
                <a:spcPts val="1200"/>
              </a:spcBef>
              <a:spcAft>
                <a:spcPts val="1200"/>
              </a:spcAft>
            </a:pPr>
            <a:r>
              <a:rPr lang="en-US" sz="2400" b="1" dirty="0">
                <a:latin typeface="Calibri" charset="0"/>
              </a:rPr>
              <a:t>Results: </a:t>
            </a:r>
            <a:r>
              <a:rPr lang="en-US" sz="2400" dirty="0">
                <a:latin typeface="Calibri" charset="0"/>
              </a:rPr>
              <a:t>A </a:t>
            </a:r>
            <a:r>
              <a:rPr lang="en-US" sz="2400" dirty="0" err="1">
                <a:latin typeface="Calibri" charset="0"/>
              </a:rPr>
              <a:t>liquam</a:t>
            </a:r>
            <a:r>
              <a:rPr lang="en-US" sz="2400" dirty="0">
                <a:latin typeface="Calibri" charset="0"/>
              </a:rPr>
              <a:t> </a:t>
            </a:r>
            <a:r>
              <a:rPr lang="en-US" sz="2400" dirty="0" err="1">
                <a:latin typeface="Calibri" charset="0"/>
              </a:rPr>
              <a:t>sed</a:t>
            </a:r>
            <a:r>
              <a:rPr lang="en-US" sz="2400" dirty="0">
                <a:latin typeface="Calibri" charset="0"/>
              </a:rPr>
              <a:t> </a:t>
            </a:r>
            <a:r>
              <a:rPr lang="en-US" sz="2400" dirty="0" err="1">
                <a:latin typeface="Calibri" charset="0"/>
              </a:rPr>
              <a:t>lacinia</a:t>
            </a:r>
            <a:r>
              <a:rPr lang="en-US" sz="2400" dirty="0">
                <a:latin typeface="Calibri" charset="0"/>
              </a:rPr>
              <a:t> </a:t>
            </a:r>
            <a:r>
              <a:rPr lang="en-US" sz="2400" dirty="0" err="1">
                <a:latin typeface="Calibri" charset="0"/>
              </a:rPr>
              <a:t>nulla</a:t>
            </a:r>
            <a:r>
              <a:rPr lang="en-US" sz="2400" dirty="0">
                <a:latin typeface="Calibri" charset="0"/>
              </a:rPr>
              <a:t>. Maecenas </a:t>
            </a:r>
            <a:r>
              <a:rPr lang="en-US" sz="2400" dirty="0" err="1">
                <a:latin typeface="Calibri" charset="0"/>
              </a:rPr>
              <a:t>vulputate</a:t>
            </a:r>
            <a:r>
              <a:rPr lang="en-US" sz="2400" dirty="0">
                <a:latin typeface="Calibri" charset="0"/>
              </a:rPr>
              <a:t>, dui </a:t>
            </a:r>
            <a:r>
              <a:rPr lang="en-US" sz="2400" dirty="0" err="1">
                <a:latin typeface="Calibri" charset="0"/>
              </a:rPr>
              <a:t>eget</a:t>
            </a:r>
            <a:r>
              <a:rPr lang="en-US" sz="2400" dirty="0">
                <a:latin typeface="Calibri" charset="0"/>
              </a:rPr>
              <a:t> </a:t>
            </a:r>
            <a:r>
              <a:rPr lang="en-US" sz="2400" dirty="0" err="1">
                <a:latin typeface="Calibri" charset="0"/>
              </a:rPr>
              <a:t>suscipit</a:t>
            </a:r>
            <a:r>
              <a:rPr lang="en-US" sz="2400" dirty="0">
                <a:latin typeface="Calibri" charset="0"/>
              </a:rPr>
              <a:t> </a:t>
            </a:r>
            <a:r>
              <a:rPr lang="en-US" sz="2400" dirty="0" err="1">
                <a:latin typeface="Calibri" charset="0"/>
              </a:rPr>
              <a:t>volutpat</a:t>
            </a:r>
            <a:r>
              <a:rPr lang="en-US" sz="2400" dirty="0">
                <a:latin typeface="Calibri" charset="0"/>
              </a:rPr>
              <a:t>, </a:t>
            </a:r>
            <a:r>
              <a:rPr lang="en-US" sz="2400" dirty="0" err="1">
                <a:latin typeface="Calibri" charset="0"/>
              </a:rPr>
              <a:t>felis</a:t>
            </a:r>
            <a:r>
              <a:rPr lang="en-US" sz="2400" dirty="0">
                <a:latin typeface="Calibri" charset="0"/>
              </a:rPr>
              <a:t> </a:t>
            </a:r>
            <a:r>
              <a:rPr lang="en-US" sz="2400" dirty="0" err="1">
                <a:latin typeface="Calibri" charset="0"/>
              </a:rPr>
              <a:t>urna</a:t>
            </a:r>
            <a:r>
              <a:rPr lang="en-US" sz="2400" dirty="0">
                <a:latin typeface="Calibri" charset="0"/>
              </a:rPr>
              <a:t> </a:t>
            </a:r>
            <a:r>
              <a:rPr lang="en-US" sz="2400" dirty="0" err="1">
                <a:latin typeface="Calibri" charset="0"/>
              </a:rPr>
              <a:t>faucibus</a:t>
            </a:r>
            <a:r>
              <a:rPr lang="en-US" sz="2400" dirty="0">
                <a:latin typeface="Calibri" charset="0"/>
              </a:rPr>
              <a:t> </a:t>
            </a:r>
            <a:r>
              <a:rPr lang="en-US" sz="2400" dirty="0" err="1">
                <a:latin typeface="Calibri" charset="0"/>
              </a:rPr>
              <a:t>nisl</a:t>
            </a:r>
            <a:r>
              <a:rPr lang="en-US" sz="2400" dirty="0">
                <a:latin typeface="Calibri" charset="0"/>
              </a:rPr>
              <a:t>, sit </a:t>
            </a:r>
            <a:r>
              <a:rPr lang="en-US" sz="2400" dirty="0" err="1">
                <a:latin typeface="Calibri" charset="0"/>
              </a:rPr>
              <a:t>amet</a:t>
            </a:r>
            <a:r>
              <a:rPr lang="en-US" sz="2400" dirty="0">
                <a:latin typeface="Calibri" charset="0"/>
              </a:rPr>
              <a:t> </a:t>
            </a:r>
            <a:r>
              <a:rPr lang="en-US" sz="2400" dirty="0" err="1">
                <a:latin typeface="Calibri" charset="0"/>
              </a:rPr>
              <a:t>malesuada</a:t>
            </a:r>
            <a:r>
              <a:rPr lang="en-US" sz="2400" dirty="0">
                <a:latin typeface="Calibri" charset="0"/>
              </a:rPr>
              <a:t> </a:t>
            </a:r>
            <a:r>
              <a:rPr lang="en-US" sz="2400" dirty="0" err="1">
                <a:latin typeface="Calibri" charset="0"/>
              </a:rPr>
              <a:t>lorem</a:t>
            </a:r>
            <a:r>
              <a:rPr lang="en-US" sz="2400" dirty="0">
                <a:latin typeface="Calibri" charset="0"/>
              </a:rPr>
              <a:t> </a:t>
            </a:r>
            <a:r>
              <a:rPr lang="en-US" sz="2400" dirty="0" err="1">
                <a:latin typeface="Calibri" charset="0"/>
              </a:rPr>
              <a:t>orci</a:t>
            </a:r>
            <a:r>
              <a:rPr lang="en-US" sz="2400" dirty="0">
                <a:latin typeface="Calibri" charset="0"/>
              </a:rPr>
              <a:t> sit </a:t>
            </a:r>
            <a:r>
              <a:rPr lang="en-US" sz="2400" dirty="0" err="1">
                <a:latin typeface="Calibri" charset="0"/>
              </a:rPr>
              <a:t>amet</a:t>
            </a:r>
            <a:r>
              <a:rPr lang="en-US" sz="2400" dirty="0">
                <a:latin typeface="Calibri" charset="0"/>
              </a:rPr>
              <a:t> dolor. </a:t>
            </a:r>
            <a:r>
              <a:rPr lang="en-US" sz="2400" dirty="0" err="1">
                <a:latin typeface="Calibri" charset="0"/>
              </a:rPr>
              <a:t>Nunc</a:t>
            </a:r>
            <a:r>
              <a:rPr lang="en-US" sz="2400" dirty="0">
                <a:latin typeface="Calibri" charset="0"/>
              </a:rPr>
              <a:t> </a:t>
            </a:r>
            <a:r>
              <a:rPr lang="en-US" sz="2400" dirty="0" err="1">
                <a:latin typeface="Calibri" charset="0"/>
              </a:rPr>
              <a:t>condimentum</a:t>
            </a:r>
            <a:r>
              <a:rPr lang="en-US" sz="2400" dirty="0">
                <a:latin typeface="Calibri" charset="0"/>
              </a:rPr>
              <a:t> </a:t>
            </a:r>
            <a:r>
              <a:rPr lang="en-US" sz="2400" dirty="0" err="1">
                <a:latin typeface="Calibri" charset="0"/>
              </a:rPr>
              <a:t>imperdiet</a:t>
            </a:r>
            <a:r>
              <a:rPr lang="en-US" sz="2400" dirty="0">
                <a:latin typeface="Calibri" charset="0"/>
              </a:rPr>
              <a:t> </a:t>
            </a:r>
            <a:r>
              <a:rPr lang="en-US" sz="2400" dirty="0" err="1">
                <a:latin typeface="Calibri" charset="0"/>
              </a:rPr>
              <a:t>interdum</a:t>
            </a:r>
            <a:r>
              <a:rPr lang="en-US" sz="2400" dirty="0">
                <a:latin typeface="Calibri" charset="0"/>
              </a:rPr>
              <a:t>. Nam </a:t>
            </a:r>
            <a:r>
              <a:rPr lang="en-US" sz="2400" dirty="0" err="1">
                <a:latin typeface="Calibri" charset="0"/>
              </a:rPr>
              <a:t>fermentum</a:t>
            </a:r>
            <a:r>
              <a:rPr lang="en-US" sz="2400" dirty="0">
                <a:latin typeface="Calibri" charset="0"/>
              </a:rPr>
              <a:t> </a:t>
            </a:r>
            <a:r>
              <a:rPr lang="en-US" sz="2400" dirty="0" err="1">
                <a:latin typeface="Calibri" charset="0"/>
              </a:rPr>
              <a:t>sodales</a:t>
            </a:r>
            <a:r>
              <a:rPr lang="en-US" sz="2400" dirty="0">
                <a:latin typeface="Calibri" charset="0"/>
              </a:rPr>
              <a:t> </a:t>
            </a:r>
            <a:r>
              <a:rPr lang="en-US" sz="2400" dirty="0" err="1">
                <a:latin typeface="Calibri" charset="0"/>
              </a:rPr>
              <a:t>enim</a:t>
            </a:r>
            <a:r>
              <a:rPr lang="en-US" sz="2400" dirty="0">
                <a:latin typeface="Calibri" charset="0"/>
              </a:rPr>
              <a:t>, </a:t>
            </a:r>
            <a:r>
              <a:rPr lang="en-US" sz="2400" dirty="0" err="1">
                <a:latin typeface="Calibri" charset="0"/>
              </a:rPr>
              <a:t>nec</a:t>
            </a:r>
            <a:r>
              <a:rPr lang="en-US" sz="2400" dirty="0">
                <a:latin typeface="Calibri" charset="0"/>
              </a:rPr>
              <a:t> </a:t>
            </a:r>
            <a:r>
              <a:rPr lang="en-US" sz="2400" dirty="0" err="1">
                <a:latin typeface="Calibri" charset="0"/>
              </a:rPr>
              <a:t>commodo</a:t>
            </a:r>
            <a:r>
              <a:rPr lang="en-US" sz="2400" dirty="0">
                <a:latin typeface="Calibri" charset="0"/>
              </a:rPr>
              <a:t> nisi </a:t>
            </a:r>
            <a:r>
              <a:rPr lang="en-US" sz="2400" dirty="0" err="1">
                <a:latin typeface="Calibri" charset="0"/>
              </a:rPr>
              <a:t>fermentum</a:t>
            </a:r>
            <a:r>
              <a:rPr lang="en-US" sz="2400" dirty="0">
                <a:latin typeface="Calibri" charset="0"/>
              </a:rPr>
              <a:t> </a:t>
            </a:r>
            <a:r>
              <a:rPr lang="en-US" sz="2400" dirty="0" err="1">
                <a:latin typeface="Calibri" charset="0"/>
              </a:rPr>
              <a:t>eu</a:t>
            </a:r>
            <a:r>
              <a:rPr lang="en-US" sz="2400" dirty="0">
                <a:latin typeface="Calibri" charset="0"/>
              </a:rPr>
              <a:t>. </a:t>
            </a:r>
          </a:p>
          <a:p>
            <a:pPr algn="just" eaLnBrk="1" hangingPunct="1">
              <a:spcBef>
                <a:spcPts val="1200"/>
              </a:spcBef>
              <a:spcAft>
                <a:spcPts val="1200"/>
              </a:spcAft>
            </a:pPr>
            <a:r>
              <a:rPr lang="en-US" sz="2400" b="1" dirty="0">
                <a:latin typeface="Calibri" charset="0"/>
              </a:rPr>
              <a:t>Conclusions:</a:t>
            </a:r>
            <a:r>
              <a:rPr lang="en-US" sz="2400" dirty="0">
                <a:latin typeface="Calibri" charset="0"/>
              </a:rPr>
              <a:t> </a:t>
            </a:r>
            <a:r>
              <a:rPr lang="en-US" sz="2400" dirty="0" err="1">
                <a:latin typeface="Calibri" charset="0"/>
              </a:rPr>
              <a:t>Suspendisse</a:t>
            </a:r>
            <a:r>
              <a:rPr lang="en-US" sz="2400" dirty="0">
                <a:latin typeface="Calibri" charset="0"/>
              </a:rPr>
              <a:t> </a:t>
            </a:r>
            <a:r>
              <a:rPr lang="en-US" sz="2400" dirty="0" err="1">
                <a:latin typeface="Calibri" charset="0"/>
              </a:rPr>
              <a:t>potenti</a:t>
            </a:r>
            <a:r>
              <a:rPr lang="en-US" sz="2400" dirty="0">
                <a:latin typeface="Calibri" charset="0"/>
              </a:rPr>
              <a:t>. Nam </a:t>
            </a:r>
            <a:r>
              <a:rPr lang="en-US" sz="2400" dirty="0" err="1">
                <a:latin typeface="Calibri" charset="0"/>
              </a:rPr>
              <a:t>eget</a:t>
            </a:r>
            <a:r>
              <a:rPr lang="en-US" sz="2400" dirty="0">
                <a:latin typeface="Calibri" charset="0"/>
              </a:rPr>
              <a:t> lacus et dui </a:t>
            </a:r>
            <a:r>
              <a:rPr lang="en-US" sz="2400" dirty="0" err="1">
                <a:latin typeface="Calibri" charset="0"/>
              </a:rPr>
              <a:t>dignissim</a:t>
            </a:r>
            <a:r>
              <a:rPr lang="en-US" sz="2400" dirty="0">
                <a:latin typeface="Calibri" charset="0"/>
              </a:rPr>
              <a:t> </a:t>
            </a:r>
            <a:r>
              <a:rPr lang="en-US" sz="2400" dirty="0" err="1">
                <a:latin typeface="Calibri" charset="0"/>
              </a:rPr>
              <a:t>rhoncus</a:t>
            </a:r>
            <a:r>
              <a:rPr lang="en-US" sz="2400" dirty="0">
                <a:latin typeface="Calibri" charset="0"/>
              </a:rPr>
              <a:t>. </a:t>
            </a:r>
            <a:r>
              <a:rPr lang="en-US" sz="2400" dirty="0" err="1">
                <a:latin typeface="Calibri" charset="0"/>
              </a:rPr>
              <a:t>Pellentesque</a:t>
            </a:r>
            <a:r>
              <a:rPr lang="en-US" sz="2400" dirty="0">
                <a:latin typeface="Calibri" charset="0"/>
              </a:rPr>
              <a:t> </a:t>
            </a:r>
            <a:r>
              <a:rPr lang="en-US" sz="2400" dirty="0" err="1">
                <a:latin typeface="Calibri" charset="0"/>
              </a:rPr>
              <a:t>elementum</a:t>
            </a:r>
            <a:r>
              <a:rPr lang="en-US" sz="2400" dirty="0">
                <a:latin typeface="Calibri" charset="0"/>
              </a:rPr>
              <a:t> </a:t>
            </a:r>
            <a:r>
              <a:rPr lang="en-US" sz="2400" dirty="0" err="1">
                <a:latin typeface="Calibri" charset="0"/>
              </a:rPr>
              <a:t>interdum</a:t>
            </a:r>
            <a:r>
              <a:rPr lang="en-US" sz="2400" dirty="0">
                <a:latin typeface="Calibri" charset="0"/>
              </a:rPr>
              <a:t> </a:t>
            </a:r>
            <a:r>
              <a:rPr lang="en-US" sz="2400" dirty="0" err="1">
                <a:latin typeface="Calibri" charset="0"/>
              </a:rPr>
              <a:t>risus</a:t>
            </a:r>
            <a:r>
              <a:rPr lang="en-US" sz="2400" dirty="0">
                <a:latin typeface="Calibri" charset="0"/>
              </a:rPr>
              <a:t>, at </a:t>
            </a:r>
            <a:r>
              <a:rPr lang="en-US" sz="2400" dirty="0" err="1">
                <a:latin typeface="Calibri" charset="0"/>
              </a:rPr>
              <a:t>porttitor</a:t>
            </a:r>
            <a:r>
              <a:rPr lang="en-US" sz="2400" dirty="0">
                <a:latin typeface="Calibri" charset="0"/>
              </a:rPr>
              <a:t> </a:t>
            </a:r>
            <a:r>
              <a:rPr lang="en-US" sz="2400" dirty="0" err="1">
                <a:latin typeface="Calibri" charset="0"/>
              </a:rPr>
              <a:t>massa</a:t>
            </a:r>
            <a:r>
              <a:rPr lang="en-US" sz="2400" dirty="0">
                <a:latin typeface="Calibri" charset="0"/>
              </a:rPr>
              <a:t> </a:t>
            </a:r>
            <a:r>
              <a:rPr lang="en-US" sz="2400" dirty="0" err="1">
                <a:latin typeface="Calibri" charset="0"/>
              </a:rPr>
              <a:t>sagittis</a:t>
            </a:r>
            <a:r>
              <a:rPr lang="en-US" sz="2400" dirty="0">
                <a:latin typeface="Calibri" charset="0"/>
              </a:rPr>
              <a:t> </a:t>
            </a:r>
            <a:r>
              <a:rPr lang="en-US" sz="2400" dirty="0" err="1">
                <a:latin typeface="Calibri" charset="0"/>
              </a:rPr>
              <a:t>scelerisque</a:t>
            </a:r>
            <a:r>
              <a:rPr lang="en-US" sz="2400" dirty="0">
                <a:latin typeface="Calibri" charset="0"/>
              </a:rPr>
              <a:t>. </a:t>
            </a:r>
            <a:r>
              <a:rPr lang="en-US" sz="2400" dirty="0" err="1">
                <a:latin typeface="Calibri" charset="0"/>
              </a:rPr>
              <a:t>Phasellus</a:t>
            </a:r>
            <a:r>
              <a:rPr lang="en-US" sz="2400" dirty="0">
                <a:latin typeface="Calibri" charset="0"/>
              </a:rPr>
              <a:t> ac nisi </a:t>
            </a:r>
            <a:r>
              <a:rPr lang="en-US" sz="2400" dirty="0" err="1">
                <a:latin typeface="Calibri" charset="0"/>
              </a:rPr>
              <a:t>sed</a:t>
            </a:r>
            <a:r>
              <a:rPr lang="en-US" sz="2400" dirty="0">
                <a:latin typeface="Calibri" charset="0"/>
              </a:rPr>
              <a:t> </a:t>
            </a:r>
            <a:r>
              <a:rPr lang="en-US" sz="2400" dirty="0" err="1">
                <a:latin typeface="Calibri" charset="0"/>
              </a:rPr>
              <a:t>sapien</a:t>
            </a:r>
            <a:r>
              <a:rPr lang="en-US" sz="2400" dirty="0">
                <a:latin typeface="Calibri" charset="0"/>
              </a:rPr>
              <a:t> </a:t>
            </a:r>
            <a:r>
              <a:rPr lang="en-US" sz="2400" dirty="0" err="1">
                <a:latin typeface="Calibri" charset="0"/>
              </a:rPr>
              <a:t>vehicula</a:t>
            </a:r>
            <a:r>
              <a:rPr lang="en-US" sz="2400" dirty="0">
                <a:latin typeface="Calibri" charset="0"/>
              </a:rPr>
              <a:t> </a:t>
            </a:r>
            <a:r>
              <a:rPr lang="en-US" sz="2400" dirty="0" err="1">
                <a:latin typeface="Calibri" charset="0"/>
              </a:rPr>
              <a:t>luctus</a:t>
            </a:r>
            <a:r>
              <a:rPr lang="en-US" sz="2400" dirty="0">
                <a:latin typeface="Calibri" charset="0"/>
              </a:rPr>
              <a:t> </a:t>
            </a:r>
            <a:r>
              <a:rPr lang="en-US" sz="2400" dirty="0" err="1">
                <a:latin typeface="Calibri" charset="0"/>
              </a:rPr>
              <a:t>eu</a:t>
            </a:r>
            <a:r>
              <a:rPr lang="en-US" sz="2400" dirty="0">
                <a:latin typeface="Calibri" charset="0"/>
              </a:rPr>
              <a:t> </a:t>
            </a:r>
            <a:r>
              <a:rPr lang="en-US" sz="2400" dirty="0" err="1">
                <a:latin typeface="Calibri" charset="0"/>
              </a:rPr>
              <a:t>nec</a:t>
            </a:r>
            <a:r>
              <a:rPr lang="en-US" sz="2400" dirty="0">
                <a:latin typeface="Calibri" charset="0"/>
              </a:rPr>
              <a:t> </a:t>
            </a:r>
            <a:r>
              <a:rPr lang="en-US" sz="2400" dirty="0" err="1">
                <a:latin typeface="Calibri" charset="0"/>
              </a:rPr>
              <a:t>libero</a:t>
            </a:r>
            <a:r>
              <a:rPr lang="en-US" sz="2400" dirty="0">
                <a:latin typeface="Calibri" charset="0"/>
              </a:rPr>
              <a:t>. In </a:t>
            </a:r>
            <a:r>
              <a:rPr lang="en-US" sz="2400" dirty="0" err="1">
                <a:latin typeface="Calibri" charset="0"/>
              </a:rPr>
              <a:t>laoreet</a:t>
            </a:r>
            <a:r>
              <a:rPr lang="en-US" sz="2400" dirty="0">
                <a:latin typeface="Calibri" charset="0"/>
              </a:rPr>
              <a:t> </a:t>
            </a:r>
            <a:r>
              <a:rPr lang="en-US" sz="2400" dirty="0" err="1">
                <a:latin typeface="Calibri" charset="0"/>
              </a:rPr>
              <a:t>erat</a:t>
            </a:r>
            <a:r>
              <a:rPr lang="en-US" sz="2400" dirty="0">
                <a:latin typeface="Calibri" charset="0"/>
              </a:rPr>
              <a:t> </a:t>
            </a:r>
            <a:r>
              <a:rPr lang="en-US" sz="2400" dirty="0" err="1">
                <a:latin typeface="Calibri" charset="0"/>
              </a:rPr>
              <a:t>nec</a:t>
            </a:r>
            <a:r>
              <a:rPr lang="en-US" sz="2400" dirty="0">
                <a:latin typeface="Calibri" charset="0"/>
              </a:rPr>
              <a:t> </a:t>
            </a:r>
            <a:r>
              <a:rPr lang="en-US" sz="2400" dirty="0" err="1">
                <a:latin typeface="Calibri" charset="0"/>
              </a:rPr>
              <a:t>enim</a:t>
            </a:r>
            <a:r>
              <a:rPr lang="en-US" sz="2400" dirty="0">
                <a:latin typeface="Calibri" charset="0"/>
              </a:rPr>
              <a:t> </a:t>
            </a:r>
            <a:r>
              <a:rPr lang="en-US" sz="2400" dirty="0" err="1">
                <a:latin typeface="Calibri" charset="0"/>
              </a:rPr>
              <a:t>faucibus</a:t>
            </a:r>
            <a:r>
              <a:rPr lang="en-US" sz="2400" dirty="0">
                <a:latin typeface="Calibri" charset="0"/>
              </a:rPr>
              <a:t> </a:t>
            </a:r>
            <a:r>
              <a:rPr lang="en-US" sz="2400" dirty="0" err="1">
                <a:latin typeface="Calibri" charset="0"/>
              </a:rPr>
              <a:t>eu</a:t>
            </a:r>
            <a:r>
              <a:rPr lang="en-US" sz="2400" dirty="0">
                <a:latin typeface="Calibri" charset="0"/>
              </a:rPr>
              <a:t> </a:t>
            </a:r>
            <a:r>
              <a:rPr lang="en-US" sz="2400" dirty="0" err="1">
                <a:latin typeface="Calibri" charset="0"/>
              </a:rPr>
              <a:t>commodo</a:t>
            </a:r>
            <a:r>
              <a:rPr lang="en-US" sz="2400" dirty="0">
                <a:latin typeface="Calibri" charset="0"/>
              </a:rPr>
              <a:t> ligula </a:t>
            </a:r>
            <a:r>
              <a:rPr lang="en-US" sz="2400" dirty="0" err="1">
                <a:latin typeface="Calibri" charset="0"/>
              </a:rPr>
              <a:t>aliquam</a:t>
            </a:r>
            <a:r>
              <a:rPr lang="en-US" sz="2400" dirty="0">
                <a:latin typeface="Calibri" charset="0"/>
              </a:rPr>
              <a:t>. </a:t>
            </a:r>
            <a:r>
              <a:rPr lang="en-US" sz="2400" dirty="0" err="1">
                <a:latin typeface="Calibri" charset="0"/>
              </a:rPr>
              <a:t>Nulla</a:t>
            </a:r>
            <a:r>
              <a:rPr lang="en-US" sz="2400" dirty="0">
                <a:latin typeface="Calibri" charset="0"/>
              </a:rPr>
              <a:t> </a:t>
            </a:r>
            <a:r>
              <a:rPr lang="en-US" sz="2400" dirty="0" err="1">
                <a:latin typeface="Calibri" charset="0"/>
              </a:rPr>
              <a:t>aliquet</a:t>
            </a:r>
            <a:r>
              <a:rPr lang="en-US" sz="2400" dirty="0">
                <a:latin typeface="Calibri" charset="0"/>
              </a:rPr>
              <a:t> </a:t>
            </a:r>
            <a:r>
              <a:rPr lang="en-US" sz="2400" dirty="0" err="1">
                <a:latin typeface="Calibri" charset="0"/>
              </a:rPr>
              <a:t>imperdiet</a:t>
            </a:r>
            <a:r>
              <a:rPr lang="en-US" sz="2400" dirty="0">
                <a:latin typeface="Calibri" charset="0"/>
              </a:rPr>
              <a:t> </a:t>
            </a:r>
            <a:r>
              <a:rPr lang="en-US" sz="2400" dirty="0" err="1">
                <a:latin typeface="Calibri" charset="0"/>
              </a:rPr>
              <a:t>massa</a:t>
            </a:r>
            <a:r>
              <a:rPr lang="en-US" sz="2400" dirty="0">
                <a:latin typeface="Calibri" charset="0"/>
              </a:rPr>
              <a:t> non </a:t>
            </a:r>
            <a:r>
              <a:rPr lang="en-US" sz="2400" dirty="0" err="1">
                <a:latin typeface="Calibri" charset="0"/>
              </a:rPr>
              <a:t>sagittis</a:t>
            </a:r>
            <a:r>
              <a:rPr lang="en-US" sz="2400" dirty="0">
                <a:latin typeface="Calibri" charset="0"/>
              </a:rPr>
              <a:t>. </a:t>
            </a:r>
            <a:r>
              <a:rPr lang="en-US" sz="2400" dirty="0" err="1">
                <a:latin typeface="Calibri" charset="0"/>
              </a:rPr>
              <a:t>Praesent</a:t>
            </a:r>
            <a:r>
              <a:rPr lang="en-US" sz="2400" dirty="0">
                <a:latin typeface="Calibri" charset="0"/>
              </a:rPr>
              <a:t> vitae </a:t>
            </a:r>
            <a:r>
              <a:rPr lang="en-US" sz="2400" dirty="0" err="1">
                <a:latin typeface="Calibri" charset="0"/>
              </a:rPr>
              <a:t>est</a:t>
            </a:r>
            <a:r>
              <a:rPr lang="en-US" sz="2400" dirty="0">
                <a:latin typeface="Calibri" charset="0"/>
              </a:rPr>
              <a:t> </a:t>
            </a:r>
            <a:r>
              <a:rPr lang="en-US" sz="2400" dirty="0" err="1">
                <a:latin typeface="Calibri" charset="0"/>
              </a:rPr>
              <a:t>elit</a:t>
            </a:r>
            <a:r>
              <a:rPr lang="en-US" sz="2400" dirty="0">
                <a:latin typeface="Calibri" charset="0"/>
              </a:rPr>
              <a:t>. Maecenas </a:t>
            </a:r>
            <a:r>
              <a:rPr lang="en-US" sz="2400" dirty="0" err="1">
                <a:latin typeface="Calibri" charset="0"/>
              </a:rPr>
              <a:t>vehicula</a:t>
            </a:r>
            <a:r>
              <a:rPr lang="en-US" sz="2400" dirty="0">
                <a:latin typeface="Calibri" charset="0"/>
              </a:rPr>
              <a:t>, </a:t>
            </a:r>
            <a:r>
              <a:rPr lang="en-US" sz="2400" dirty="0" err="1">
                <a:latin typeface="Calibri" charset="0"/>
              </a:rPr>
              <a:t>lectus</a:t>
            </a:r>
            <a:r>
              <a:rPr lang="en-US" sz="2400" dirty="0">
                <a:latin typeface="Calibri" charset="0"/>
              </a:rPr>
              <a:t> </a:t>
            </a:r>
            <a:r>
              <a:rPr lang="en-US" sz="2400" dirty="0" err="1">
                <a:latin typeface="Calibri" charset="0"/>
              </a:rPr>
              <a:t>eu</a:t>
            </a:r>
            <a:r>
              <a:rPr lang="en-US" sz="2400" dirty="0">
                <a:latin typeface="Calibri" charset="0"/>
              </a:rPr>
              <a:t> </a:t>
            </a:r>
            <a:r>
              <a:rPr lang="en-US" sz="2400" dirty="0" err="1">
                <a:latin typeface="Calibri" charset="0"/>
              </a:rPr>
              <a:t>ullamcorper</a:t>
            </a:r>
            <a:r>
              <a:rPr lang="en-US" sz="2400" dirty="0">
                <a:latin typeface="Calibri" charset="0"/>
              </a:rPr>
              <a:t> </a:t>
            </a:r>
            <a:r>
              <a:rPr lang="en-US" sz="2400" dirty="0" err="1">
                <a:latin typeface="Calibri" charset="0"/>
              </a:rPr>
              <a:t>condimentum</a:t>
            </a:r>
            <a:r>
              <a:rPr lang="en-US" sz="2400" dirty="0">
                <a:latin typeface="Calibri" charset="0"/>
              </a:rPr>
              <a:t>, </a:t>
            </a:r>
            <a:r>
              <a:rPr lang="en-US" sz="2400" dirty="0" err="1">
                <a:latin typeface="Calibri" charset="0"/>
              </a:rPr>
              <a:t>libero</a:t>
            </a:r>
            <a:r>
              <a:rPr lang="en-US" sz="2400" dirty="0">
                <a:latin typeface="Calibri" charset="0"/>
              </a:rPr>
              <a:t> quam </a:t>
            </a:r>
            <a:r>
              <a:rPr lang="en-US" sz="2400" dirty="0" err="1">
                <a:latin typeface="Calibri" charset="0"/>
              </a:rPr>
              <a:t>faucibus</a:t>
            </a:r>
            <a:r>
              <a:rPr lang="en-US" sz="2400" dirty="0">
                <a:latin typeface="Calibri" charset="0"/>
              </a:rPr>
              <a:t> </a:t>
            </a:r>
            <a:r>
              <a:rPr lang="en-US" sz="2400" dirty="0" err="1">
                <a:latin typeface="Calibri" charset="0"/>
              </a:rPr>
              <a:t>sem</a:t>
            </a:r>
            <a:r>
              <a:rPr lang="en-US" sz="2400" dirty="0">
                <a:latin typeface="Calibri" charset="0"/>
              </a:rPr>
              <a:t>, </a:t>
            </a:r>
            <a:r>
              <a:rPr lang="en-US" sz="2400" err="1">
                <a:latin typeface="Calibri" charset="0"/>
              </a:rPr>
              <a:t>eget</a:t>
            </a:r>
            <a:r>
              <a:rPr lang="en-US" sz="2400">
                <a:latin typeface="Calibri" charset="0"/>
              </a:rPr>
              <a:t> us </a:t>
            </a:r>
            <a:r>
              <a:rPr lang="en-US" sz="2400" dirty="0" err="1">
                <a:latin typeface="Calibri" charset="0"/>
              </a:rPr>
              <a:t>est</a:t>
            </a:r>
            <a:r>
              <a:rPr lang="en-US" sz="2400" dirty="0">
                <a:latin typeface="Calibri" charset="0"/>
              </a:rPr>
              <a:t> sed.</a:t>
            </a:r>
          </a:p>
        </p:txBody>
      </p:sp>
      <p:sp>
        <p:nvSpPr>
          <p:cNvPr id="24" name="Rectangle 3373"/>
          <p:cNvSpPr>
            <a:spLocks noChangeArrowheads="1"/>
          </p:cNvSpPr>
          <p:nvPr/>
        </p:nvSpPr>
        <p:spPr bwMode="auto">
          <a:xfrm>
            <a:off x="465819" y="5234244"/>
            <a:ext cx="4023360" cy="731520"/>
          </a:xfrm>
          <a:prstGeom prst="rect">
            <a:avLst/>
          </a:prstGeom>
          <a:solidFill>
            <a:srgbClr val="C8102E"/>
          </a:solidFill>
          <a:ln w="28575">
            <a:solidFill>
              <a:schemeClr val="tx1"/>
            </a:solidFill>
            <a:miter lim="800000"/>
            <a:headEnd/>
            <a:tailEnd/>
          </a:ln>
          <a:effectLst>
            <a:outerShdw blurRad="50800" dist="38100" dir="16200000" rotWithShape="0">
              <a:prstClr val="black">
                <a:alpha val="40000"/>
              </a:prstClr>
            </a:outerShdw>
          </a:effectLst>
        </p:spPr>
        <p:txBody>
          <a:bodyPr wrap="none" lIns="30662" tIns="15331" rIns="30662" bIns="15331" anchor="ctr" anchorCtr="1"/>
          <a:lstStyle/>
          <a:p>
            <a:pPr algn="ctr" defTabSz="306574" eaLnBrk="0" hangingPunct="0"/>
            <a:r>
              <a:rPr lang="en-US" sz="3600" b="1" dirty="0">
                <a:solidFill>
                  <a:schemeClr val="bg1"/>
                </a:solidFill>
                <a:latin typeface="Calibri" pitchFamily="34" charset="0"/>
              </a:rPr>
              <a:t>ABSTRACT</a:t>
            </a:r>
          </a:p>
        </p:txBody>
      </p:sp>
      <p:sp>
        <p:nvSpPr>
          <p:cNvPr id="25" name="Rectangle 3373"/>
          <p:cNvSpPr>
            <a:spLocks noChangeArrowheads="1"/>
          </p:cNvSpPr>
          <p:nvPr/>
        </p:nvSpPr>
        <p:spPr bwMode="auto">
          <a:xfrm>
            <a:off x="465819" y="23547026"/>
            <a:ext cx="4023360" cy="731520"/>
          </a:xfrm>
          <a:prstGeom prst="rect">
            <a:avLst/>
          </a:prstGeom>
          <a:solidFill>
            <a:srgbClr val="C8102E"/>
          </a:solidFill>
          <a:ln w="28575">
            <a:solidFill>
              <a:schemeClr val="tx1"/>
            </a:solidFill>
            <a:miter lim="800000"/>
            <a:headEnd/>
            <a:tailEnd/>
          </a:ln>
          <a:effectLst>
            <a:outerShdw blurRad="50800" dist="38100" dir="16200000" rotWithShape="0">
              <a:prstClr val="black">
                <a:alpha val="40000"/>
              </a:prstClr>
            </a:outerShdw>
          </a:effectLst>
        </p:spPr>
        <p:txBody>
          <a:bodyPr wrap="none" lIns="30662" tIns="15331" rIns="30662" bIns="15331" anchor="ctr" anchorCtr="1"/>
          <a:lstStyle/>
          <a:p>
            <a:pPr algn="ctr" defTabSz="306574" eaLnBrk="0" hangingPunct="0"/>
            <a:r>
              <a:rPr lang="en-US" sz="3200" b="1" dirty="0">
                <a:solidFill>
                  <a:schemeClr val="bg1"/>
                </a:solidFill>
                <a:latin typeface="Calibri" pitchFamily="34" charset="0"/>
              </a:rPr>
              <a:t>BACKGROUND</a:t>
            </a:r>
          </a:p>
        </p:txBody>
      </p:sp>
      <p:sp>
        <p:nvSpPr>
          <p:cNvPr id="30" name="Rectangle 3373"/>
          <p:cNvSpPr>
            <a:spLocks noChangeArrowheads="1"/>
          </p:cNvSpPr>
          <p:nvPr/>
        </p:nvSpPr>
        <p:spPr bwMode="auto">
          <a:xfrm>
            <a:off x="4690784" y="5234244"/>
            <a:ext cx="4023360" cy="731520"/>
          </a:xfrm>
          <a:prstGeom prst="rect">
            <a:avLst/>
          </a:prstGeom>
          <a:solidFill>
            <a:srgbClr val="C8102E"/>
          </a:solidFill>
          <a:ln w="28575">
            <a:solidFill>
              <a:schemeClr val="tx1"/>
            </a:solidFill>
            <a:miter lim="800000"/>
            <a:headEnd/>
            <a:tailEnd/>
          </a:ln>
          <a:effectLst>
            <a:outerShdw blurRad="50800" dist="38100" dir="16200000" rotWithShape="0">
              <a:prstClr val="black">
                <a:alpha val="40000"/>
              </a:prstClr>
            </a:outerShdw>
          </a:effectLst>
        </p:spPr>
        <p:txBody>
          <a:bodyPr wrap="none" lIns="30662" tIns="15331" rIns="30662" bIns="15331" anchor="ctr" anchorCtr="1"/>
          <a:lstStyle/>
          <a:p>
            <a:pPr algn="ctr" defTabSz="306574" eaLnBrk="0" hangingPunct="0"/>
            <a:r>
              <a:rPr lang="en-US" sz="3600" b="1" dirty="0">
                <a:solidFill>
                  <a:schemeClr val="bg1"/>
                </a:solidFill>
                <a:latin typeface="Calibri" pitchFamily="34" charset="0"/>
              </a:rPr>
              <a:t>OBJECTIVE</a:t>
            </a:r>
          </a:p>
        </p:txBody>
      </p:sp>
      <p:sp>
        <p:nvSpPr>
          <p:cNvPr id="32" name="Rectangle 3373"/>
          <p:cNvSpPr>
            <a:spLocks noChangeArrowheads="1"/>
          </p:cNvSpPr>
          <p:nvPr/>
        </p:nvSpPr>
        <p:spPr bwMode="auto">
          <a:xfrm>
            <a:off x="8990464" y="5234244"/>
            <a:ext cx="6949440" cy="731520"/>
          </a:xfrm>
          <a:prstGeom prst="rect">
            <a:avLst/>
          </a:prstGeom>
          <a:solidFill>
            <a:srgbClr val="C8102E"/>
          </a:solidFill>
          <a:ln w="28575">
            <a:solidFill>
              <a:schemeClr val="tx1"/>
            </a:solidFill>
            <a:miter lim="800000"/>
            <a:headEnd/>
            <a:tailEnd/>
          </a:ln>
          <a:effectLst>
            <a:outerShdw blurRad="50800" dist="38100" dir="16200000" rotWithShape="0">
              <a:prstClr val="black">
                <a:alpha val="40000"/>
              </a:prstClr>
            </a:outerShdw>
          </a:effectLst>
        </p:spPr>
        <p:txBody>
          <a:bodyPr wrap="none" lIns="30662" tIns="15331" rIns="30662" bIns="15331" anchor="ctr" anchorCtr="1"/>
          <a:lstStyle/>
          <a:p>
            <a:pPr algn="ctr" defTabSz="306574" eaLnBrk="0" hangingPunct="0"/>
            <a:r>
              <a:rPr lang="en-US" sz="3600" b="1" dirty="0">
                <a:solidFill>
                  <a:schemeClr val="bg1"/>
                </a:solidFill>
                <a:latin typeface="Calibri" pitchFamily="34" charset="0"/>
              </a:rPr>
              <a:t>RESULTS</a:t>
            </a:r>
          </a:p>
        </p:txBody>
      </p:sp>
      <p:sp>
        <p:nvSpPr>
          <p:cNvPr id="33" name="Rectangle 3373"/>
          <p:cNvSpPr>
            <a:spLocks noChangeArrowheads="1"/>
          </p:cNvSpPr>
          <p:nvPr/>
        </p:nvSpPr>
        <p:spPr bwMode="auto">
          <a:xfrm>
            <a:off x="9014527" y="19856762"/>
            <a:ext cx="6949440" cy="731520"/>
          </a:xfrm>
          <a:prstGeom prst="rect">
            <a:avLst/>
          </a:prstGeom>
          <a:solidFill>
            <a:srgbClr val="C8102E"/>
          </a:solidFill>
          <a:ln w="28575">
            <a:solidFill>
              <a:schemeClr val="tx1"/>
            </a:solidFill>
            <a:miter lim="800000"/>
            <a:headEnd/>
            <a:tailEnd/>
          </a:ln>
          <a:effectLst>
            <a:outerShdw blurRad="50800" dist="38100" dir="16200000" rotWithShape="0">
              <a:prstClr val="black">
                <a:alpha val="40000"/>
              </a:prstClr>
            </a:outerShdw>
          </a:effectLst>
        </p:spPr>
        <p:txBody>
          <a:bodyPr wrap="none" lIns="30662" tIns="15331" rIns="30662" bIns="15331" anchor="ctr" anchorCtr="1"/>
          <a:lstStyle/>
          <a:p>
            <a:pPr algn="ctr" defTabSz="306574" eaLnBrk="0" hangingPunct="0"/>
            <a:r>
              <a:rPr lang="en-US" sz="3600" b="1">
                <a:solidFill>
                  <a:schemeClr val="bg1"/>
                </a:solidFill>
                <a:latin typeface="Calibri" pitchFamily="34" charset="0"/>
              </a:rPr>
              <a:t>CONCLUSIONS</a:t>
            </a:r>
            <a:endParaRPr lang="en-US" sz="3200" b="1" dirty="0">
              <a:solidFill>
                <a:schemeClr val="bg1"/>
              </a:solidFill>
              <a:latin typeface="Calibri" pitchFamily="34" charset="0"/>
            </a:endParaRPr>
          </a:p>
        </p:txBody>
      </p:sp>
      <p:graphicFrame>
        <p:nvGraphicFramePr>
          <p:cNvPr id="21" name="Content Placeholder 3"/>
          <p:cNvGraphicFramePr>
            <a:graphicFrameLocks/>
          </p:cNvGraphicFramePr>
          <p:nvPr>
            <p:extLst>
              <p:ext uri="{D42A27DB-BD31-4B8C-83A1-F6EECF244321}">
                <p14:modId xmlns:p14="http://schemas.microsoft.com/office/powerpoint/2010/main" val="2173091306"/>
              </p:ext>
            </p:extLst>
          </p:nvPr>
        </p:nvGraphicFramePr>
        <p:xfrm>
          <a:off x="9173344" y="6623744"/>
          <a:ext cx="6583680" cy="3566158"/>
        </p:xfrm>
        <a:graphic>
          <a:graphicData uri="http://schemas.openxmlformats.org/drawingml/2006/table">
            <a:tbl>
              <a:tblPr firstRow="1" bandRow="1">
                <a:tableStyleId>{ED083AE6-46FA-4A59-8FB0-9F97EB10719F}</a:tableStyleId>
              </a:tblPr>
              <a:tblGrid>
                <a:gridCol w="2498829">
                  <a:extLst>
                    <a:ext uri="{9D8B030D-6E8A-4147-A177-3AD203B41FA5}">
                      <a16:colId xmlns:a16="http://schemas.microsoft.com/office/drawing/2014/main" val="20000"/>
                    </a:ext>
                  </a:extLst>
                </a:gridCol>
                <a:gridCol w="1702450">
                  <a:extLst>
                    <a:ext uri="{9D8B030D-6E8A-4147-A177-3AD203B41FA5}">
                      <a16:colId xmlns:a16="http://schemas.microsoft.com/office/drawing/2014/main" val="20001"/>
                    </a:ext>
                  </a:extLst>
                </a:gridCol>
                <a:gridCol w="1591473">
                  <a:extLst>
                    <a:ext uri="{9D8B030D-6E8A-4147-A177-3AD203B41FA5}">
                      <a16:colId xmlns:a16="http://schemas.microsoft.com/office/drawing/2014/main" val="20002"/>
                    </a:ext>
                  </a:extLst>
                </a:gridCol>
                <a:gridCol w="790928">
                  <a:extLst>
                    <a:ext uri="{9D8B030D-6E8A-4147-A177-3AD203B41FA5}">
                      <a16:colId xmlns:a16="http://schemas.microsoft.com/office/drawing/2014/main" val="20003"/>
                    </a:ext>
                  </a:extLst>
                </a:gridCol>
              </a:tblGrid>
              <a:tr h="663474">
                <a:tc>
                  <a:txBody>
                    <a:bodyPr/>
                    <a:lstStyle/>
                    <a:p>
                      <a:pPr algn="ctr"/>
                      <a:r>
                        <a:rPr lang="en-US" sz="2000" dirty="0">
                          <a:latin typeface="Calibri" pitchFamily="34" charset="0"/>
                          <a:cs typeface="Times New Roman" pitchFamily="18" charset="0"/>
                        </a:rPr>
                        <a:t>Variable</a:t>
                      </a:r>
                    </a:p>
                  </a:txBody>
                  <a:tcPr marL="45725" marR="45725" marT="22851" marB="22851" anchor="ctr">
                    <a:solidFill>
                      <a:schemeClr val="accent2">
                        <a:lumMod val="40000"/>
                        <a:lumOff val="60000"/>
                      </a:schemeClr>
                    </a:solidFill>
                  </a:tcPr>
                </a:tc>
                <a:tc>
                  <a:txBody>
                    <a:bodyPr/>
                    <a:lstStyle/>
                    <a:p>
                      <a:pPr algn="ctr"/>
                      <a:r>
                        <a:rPr lang="en-US" sz="2000" dirty="0">
                          <a:latin typeface="Calibri" pitchFamily="34" charset="0"/>
                        </a:rPr>
                        <a:t>Diabetics</a:t>
                      </a:r>
                    </a:p>
                    <a:p>
                      <a:pPr algn="ctr"/>
                      <a:r>
                        <a:rPr lang="en-US" sz="2000" dirty="0">
                          <a:latin typeface="Calibri" pitchFamily="34" charset="0"/>
                        </a:rPr>
                        <a:t>n</a:t>
                      </a:r>
                      <a:r>
                        <a:rPr lang="en-US" sz="2000" baseline="0" dirty="0">
                          <a:latin typeface="Calibri" pitchFamily="34" charset="0"/>
                        </a:rPr>
                        <a:t> = 66</a:t>
                      </a:r>
                      <a:endParaRPr lang="en-US" sz="2000" dirty="0">
                        <a:latin typeface="Calibri" pitchFamily="34" charset="0"/>
                        <a:cs typeface="Times New Roman" pitchFamily="18" charset="0"/>
                      </a:endParaRPr>
                    </a:p>
                  </a:txBody>
                  <a:tcPr marL="45725" marR="45725" marT="22851" marB="22851" anchor="ctr">
                    <a:solidFill>
                      <a:schemeClr val="accent2">
                        <a:lumMod val="40000"/>
                        <a:lumOff val="60000"/>
                      </a:schemeClr>
                    </a:solidFill>
                  </a:tcPr>
                </a:tc>
                <a:tc>
                  <a:txBody>
                    <a:bodyPr/>
                    <a:lstStyle/>
                    <a:p>
                      <a:pPr algn="ctr"/>
                      <a:r>
                        <a:rPr lang="en-US" sz="2000" dirty="0">
                          <a:latin typeface="Calibri" pitchFamily="34" charset="0"/>
                        </a:rPr>
                        <a:t>Non-Diabetics</a:t>
                      </a:r>
                    </a:p>
                    <a:p>
                      <a:pPr algn="ctr"/>
                      <a:r>
                        <a:rPr lang="en-US" sz="2000" dirty="0">
                          <a:latin typeface="Calibri" pitchFamily="34" charset="0"/>
                        </a:rPr>
                        <a:t>n</a:t>
                      </a:r>
                      <a:r>
                        <a:rPr lang="en-US" sz="2000" baseline="0" dirty="0">
                          <a:latin typeface="Calibri" pitchFamily="34" charset="0"/>
                        </a:rPr>
                        <a:t> = 110</a:t>
                      </a:r>
                      <a:endParaRPr lang="en-US" sz="2000" dirty="0">
                        <a:latin typeface="Calibri" pitchFamily="34" charset="0"/>
                        <a:cs typeface="Times New Roman" pitchFamily="18" charset="0"/>
                      </a:endParaRPr>
                    </a:p>
                  </a:txBody>
                  <a:tcPr marL="45725" marR="45725" marT="22851" marB="22851" anchor="ctr">
                    <a:solidFill>
                      <a:schemeClr val="accent2">
                        <a:lumMod val="40000"/>
                        <a:lumOff val="60000"/>
                      </a:schemeClr>
                    </a:solidFill>
                  </a:tcPr>
                </a:tc>
                <a:tc>
                  <a:txBody>
                    <a:bodyPr/>
                    <a:lstStyle/>
                    <a:p>
                      <a:pPr algn="ctr"/>
                      <a:r>
                        <a:rPr lang="en-US" sz="2000" dirty="0">
                          <a:latin typeface="Calibri" pitchFamily="34" charset="0"/>
                        </a:rPr>
                        <a:t>p</a:t>
                      </a:r>
                      <a:endParaRPr lang="en-US" sz="2000" dirty="0">
                        <a:latin typeface="Calibri" pitchFamily="34" charset="0"/>
                        <a:cs typeface="Times New Roman" pitchFamily="18" charset="0"/>
                      </a:endParaRPr>
                    </a:p>
                  </a:txBody>
                  <a:tcPr marL="45725" marR="45725" marT="22851" marB="22851" anchor="ctr">
                    <a:solidFill>
                      <a:schemeClr val="accent2">
                        <a:lumMod val="40000"/>
                        <a:lumOff val="60000"/>
                      </a:schemeClr>
                    </a:solidFill>
                  </a:tcPr>
                </a:tc>
                <a:extLst>
                  <a:ext uri="{0D108BD9-81ED-4DB2-BD59-A6C34878D82A}">
                    <a16:rowId xmlns:a16="http://schemas.microsoft.com/office/drawing/2014/main" val="10000"/>
                  </a:ext>
                </a:extLst>
              </a:tr>
              <a:tr h="355422">
                <a:tc>
                  <a:txBody>
                    <a:bodyPr/>
                    <a:lstStyle/>
                    <a:p>
                      <a:pPr algn="l"/>
                      <a:r>
                        <a:rPr lang="en-US" sz="1600" dirty="0">
                          <a:latin typeface="Calibri" pitchFamily="34" charset="0"/>
                        </a:rPr>
                        <a:t>Age (years)</a:t>
                      </a:r>
                      <a:endParaRPr lang="en-US" sz="1600" dirty="0">
                        <a:latin typeface="Calibri" pitchFamily="34" charset="0"/>
                        <a:cs typeface="Times New Roman" pitchFamily="18" charset="0"/>
                      </a:endParaRPr>
                    </a:p>
                  </a:txBody>
                  <a:tcPr marL="45725" marR="45725" marT="22851" marB="22851" anchor="ctr">
                    <a:solidFill>
                      <a:schemeClr val="accent2">
                        <a:lumMod val="60000"/>
                        <a:lumOff val="40000"/>
                        <a:alpha val="20000"/>
                      </a:schemeClr>
                    </a:solidFill>
                  </a:tcPr>
                </a:tc>
                <a:tc>
                  <a:txBody>
                    <a:bodyPr/>
                    <a:lstStyle/>
                    <a:p>
                      <a:pPr algn="ctr"/>
                      <a:r>
                        <a:rPr lang="en-US" sz="1600" dirty="0">
                          <a:latin typeface="Calibri" pitchFamily="34" charset="0"/>
                        </a:rPr>
                        <a:t>59.8 ± 11.7</a:t>
                      </a:r>
                      <a:endParaRPr lang="en-US" sz="1600" dirty="0">
                        <a:latin typeface="Calibri" pitchFamily="34" charset="0"/>
                        <a:cs typeface="Times New Roman" pitchFamily="18" charset="0"/>
                      </a:endParaRPr>
                    </a:p>
                  </a:txBody>
                  <a:tcPr marL="45725" marR="45725" marT="22851" marB="22851" anchor="ctr">
                    <a:solidFill>
                      <a:schemeClr val="accent2">
                        <a:lumMod val="60000"/>
                        <a:lumOff val="40000"/>
                        <a:alpha val="20000"/>
                      </a:schemeClr>
                    </a:solidFill>
                  </a:tcPr>
                </a:tc>
                <a:tc>
                  <a:txBody>
                    <a:bodyPr/>
                    <a:lstStyle/>
                    <a:p>
                      <a:pPr algn="ctr"/>
                      <a:r>
                        <a:rPr lang="en-US" sz="1600" dirty="0">
                          <a:latin typeface="Calibri" pitchFamily="34" charset="0"/>
                          <a:cs typeface="Times New Roman" pitchFamily="18" charset="0"/>
                        </a:rPr>
                        <a:t>62.8</a:t>
                      </a:r>
                      <a:r>
                        <a:rPr lang="en-US" sz="1600" baseline="0" dirty="0">
                          <a:latin typeface="Calibri" pitchFamily="34" charset="0"/>
                          <a:cs typeface="Times New Roman" pitchFamily="18" charset="0"/>
                        </a:rPr>
                        <a:t> </a:t>
                      </a:r>
                      <a:r>
                        <a:rPr lang="en-US" sz="1600" dirty="0">
                          <a:latin typeface="Calibri" pitchFamily="34" charset="0"/>
                        </a:rPr>
                        <a:t>± 15</a:t>
                      </a:r>
                      <a:endParaRPr lang="en-US" sz="1600" dirty="0">
                        <a:latin typeface="Calibri" pitchFamily="34" charset="0"/>
                        <a:cs typeface="Times New Roman" pitchFamily="18" charset="0"/>
                      </a:endParaRPr>
                    </a:p>
                  </a:txBody>
                  <a:tcPr marL="45725" marR="45725" marT="22851" marB="22851" anchor="ctr">
                    <a:solidFill>
                      <a:schemeClr val="accent2">
                        <a:lumMod val="60000"/>
                        <a:lumOff val="40000"/>
                        <a:alpha val="20000"/>
                      </a:schemeClr>
                    </a:solidFill>
                  </a:tcPr>
                </a:tc>
                <a:tc>
                  <a:txBody>
                    <a:bodyPr/>
                    <a:lstStyle/>
                    <a:p>
                      <a:pPr algn="ctr"/>
                      <a:r>
                        <a:rPr lang="en-US" sz="1600" dirty="0">
                          <a:latin typeface="Calibri" pitchFamily="34" charset="0"/>
                          <a:cs typeface="Times New Roman" pitchFamily="18" charset="0"/>
                        </a:rPr>
                        <a:t>0.140</a:t>
                      </a:r>
                    </a:p>
                  </a:txBody>
                  <a:tcPr marL="45725" marR="45725" marT="22851" marB="22851" anchor="ctr">
                    <a:solidFill>
                      <a:schemeClr val="accent2">
                        <a:lumMod val="60000"/>
                        <a:lumOff val="40000"/>
                        <a:alpha val="20000"/>
                      </a:schemeClr>
                    </a:solidFill>
                  </a:tcPr>
                </a:tc>
                <a:extLst>
                  <a:ext uri="{0D108BD9-81ED-4DB2-BD59-A6C34878D82A}">
                    <a16:rowId xmlns:a16="http://schemas.microsoft.com/office/drawing/2014/main" val="10001"/>
                  </a:ext>
                </a:extLst>
              </a:tr>
              <a:tr h="355422">
                <a:tc>
                  <a:txBody>
                    <a:bodyPr/>
                    <a:lstStyle/>
                    <a:p>
                      <a:pPr algn="l"/>
                      <a:r>
                        <a:rPr lang="en-US" sz="1600" dirty="0">
                          <a:latin typeface="Calibri" pitchFamily="34" charset="0"/>
                        </a:rPr>
                        <a:t>Male gender </a:t>
                      </a:r>
                      <a:endParaRPr lang="en-US" sz="1600" dirty="0">
                        <a:latin typeface="Calibri" pitchFamily="34" charset="0"/>
                        <a:cs typeface="Times New Roman" pitchFamily="18" charset="0"/>
                      </a:endParaRPr>
                    </a:p>
                  </a:txBody>
                  <a:tcPr marL="45725" marR="45725" marT="22851" marB="22851" anchor="ctr">
                    <a:solidFill>
                      <a:schemeClr val="accent2">
                        <a:lumMod val="20000"/>
                        <a:lumOff val="80000"/>
                      </a:schemeClr>
                    </a:solidFill>
                  </a:tcPr>
                </a:tc>
                <a:tc>
                  <a:txBody>
                    <a:bodyPr/>
                    <a:lstStyle/>
                    <a:p>
                      <a:pPr algn="ctr"/>
                      <a:r>
                        <a:rPr lang="en-US" sz="1600" dirty="0">
                          <a:latin typeface="Calibri" pitchFamily="34" charset="0"/>
                        </a:rPr>
                        <a:t>57.8%</a:t>
                      </a:r>
                      <a:endParaRPr lang="en-US" sz="1600" dirty="0">
                        <a:latin typeface="Calibri" pitchFamily="34" charset="0"/>
                        <a:cs typeface="Times New Roman" pitchFamily="18" charset="0"/>
                      </a:endParaRPr>
                    </a:p>
                  </a:txBody>
                  <a:tcPr marL="45725" marR="45725" marT="22851" marB="22851" anchor="ctr">
                    <a:solidFill>
                      <a:schemeClr val="accent2">
                        <a:lumMod val="20000"/>
                        <a:lumOff val="80000"/>
                      </a:schemeClr>
                    </a:solidFill>
                  </a:tcPr>
                </a:tc>
                <a:tc>
                  <a:txBody>
                    <a:bodyPr/>
                    <a:lstStyle/>
                    <a:p>
                      <a:pPr algn="ctr"/>
                      <a:r>
                        <a:rPr lang="en-US" sz="1600" dirty="0">
                          <a:latin typeface="Calibri" pitchFamily="34" charset="0"/>
                          <a:cs typeface="Times New Roman" pitchFamily="18" charset="0"/>
                        </a:rPr>
                        <a:t>50.9%</a:t>
                      </a:r>
                    </a:p>
                  </a:txBody>
                  <a:tcPr marL="45725" marR="45725" marT="22851" marB="22851" anchor="ctr">
                    <a:solidFill>
                      <a:schemeClr val="accent2">
                        <a:lumMod val="20000"/>
                        <a:lumOff val="80000"/>
                      </a:schemeClr>
                    </a:solidFill>
                  </a:tcPr>
                </a:tc>
                <a:tc>
                  <a:txBody>
                    <a:bodyPr/>
                    <a:lstStyle/>
                    <a:p>
                      <a:pPr algn="ctr"/>
                      <a:r>
                        <a:rPr lang="en-US" sz="1600" dirty="0">
                          <a:latin typeface="Calibri" pitchFamily="34" charset="0"/>
                          <a:cs typeface="Times New Roman" pitchFamily="18" charset="0"/>
                        </a:rPr>
                        <a:t>0.437</a:t>
                      </a:r>
                    </a:p>
                  </a:txBody>
                  <a:tcPr marL="45725" marR="45725" marT="22851" marB="22851" anchor="ctr">
                    <a:solidFill>
                      <a:schemeClr val="accent2">
                        <a:lumMod val="20000"/>
                        <a:lumOff val="80000"/>
                      </a:schemeClr>
                    </a:solidFill>
                  </a:tcPr>
                </a:tc>
                <a:extLst>
                  <a:ext uri="{0D108BD9-81ED-4DB2-BD59-A6C34878D82A}">
                    <a16:rowId xmlns:a16="http://schemas.microsoft.com/office/drawing/2014/main" val="10002"/>
                  </a:ext>
                </a:extLst>
              </a:tr>
              <a:tr h="355422">
                <a:tc>
                  <a:txBody>
                    <a:bodyPr/>
                    <a:lstStyle/>
                    <a:p>
                      <a:pPr algn="l"/>
                      <a:r>
                        <a:rPr lang="en-US" sz="1600" dirty="0">
                          <a:latin typeface="Calibri" pitchFamily="34" charset="0"/>
                        </a:rPr>
                        <a:t>Caucasian </a:t>
                      </a:r>
                      <a:endParaRPr lang="en-US" sz="1600" dirty="0">
                        <a:latin typeface="Calibri" pitchFamily="34" charset="0"/>
                        <a:cs typeface="Times New Roman" pitchFamily="18" charset="0"/>
                      </a:endParaRPr>
                    </a:p>
                  </a:txBody>
                  <a:tcPr marL="45725" marR="45725" marT="22851" marB="22851" anchor="ctr">
                    <a:solidFill>
                      <a:schemeClr val="accent2">
                        <a:lumMod val="60000"/>
                        <a:lumOff val="40000"/>
                        <a:alpha val="20000"/>
                      </a:schemeClr>
                    </a:solidFill>
                  </a:tcPr>
                </a:tc>
                <a:tc>
                  <a:txBody>
                    <a:bodyPr/>
                    <a:lstStyle/>
                    <a:p>
                      <a:pPr algn="ctr"/>
                      <a:r>
                        <a:rPr lang="en-US" sz="1600" dirty="0">
                          <a:latin typeface="Calibri" pitchFamily="34" charset="0"/>
                        </a:rPr>
                        <a:t>43.9%</a:t>
                      </a:r>
                      <a:endParaRPr lang="en-US" sz="1600" dirty="0">
                        <a:latin typeface="Calibri" pitchFamily="34" charset="0"/>
                        <a:cs typeface="Times New Roman" pitchFamily="18" charset="0"/>
                      </a:endParaRPr>
                    </a:p>
                  </a:txBody>
                  <a:tcPr marL="45725" marR="45725" marT="22851" marB="22851" anchor="ctr">
                    <a:solidFill>
                      <a:schemeClr val="accent2">
                        <a:lumMod val="60000"/>
                        <a:lumOff val="40000"/>
                        <a:alpha val="20000"/>
                      </a:schemeClr>
                    </a:solidFill>
                  </a:tcPr>
                </a:tc>
                <a:tc>
                  <a:txBody>
                    <a:bodyPr/>
                    <a:lstStyle/>
                    <a:p>
                      <a:pPr algn="ctr"/>
                      <a:r>
                        <a:rPr lang="en-US" sz="1600" dirty="0">
                          <a:latin typeface="Calibri" pitchFamily="34" charset="0"/>
                          <a:cs typeface="Times New Roman" pitchFamily="18" charset="0"/>
                        </a:rPr>
                        <a:t>57.3%</a:t>
                      </a:r>
                    </a:p>
                  </a:txBody>
                  <a:tcPr marL="45725" marR="45725" marT="22851" marB="22851" anchor="ctr">
                    <a:solidFill>
                      <a:schemeClr val="accent2">
                        <a:lumMod val="60000"/>
                        <a:lumOff val="40000"/>
                        <a:alpha val="20000"/>
                      </a:schemeClr>
                    </a:solidFill>
                  </a:tcPr>
                </a:tc>
                <a:tc>
                  <a:txBody>
                    <a:bodyPr/>
                    <a:lstStyle/>
                    <a:p>
                      <a:pPr algn="ctr"/>
                      <a:r>
                        <a:rPr lang="en-US" sz="1600" dirty="0">
                          <a:latin typeface="Calibri" pitchFamily="34" charset="0"/>
                          <a:cs typeface="Times New Roman" pitchFamily="18" charset="0"/>
                        </a:rPr>
                        <a:t>0.090</a:t>
                      </a:r>
                    </a:p>
                  </a:txBody>
                  <a:tcPr marL="45725" marR="45725" marT="22851" marB="22851" anchor="ctr">
                    <a:solidFill>
                      <a:schemeClr val="accent2">
                        <a:lumMod val="60000"/>
                        <a:lumOff val="40000"/>
                        <a:alpha val="20000"/>
                      </a:schemeClr>
                    </a:solidFill>
                  </a:tcPr>
                </a:tc>
                <a:extLst>
                  <a:ext uri="{0D108BD9-81ED-4DB2-BD59-A6C34878D82A}">
                    <a16:rowId xmlns:a16="http://schemas.microsoft.com/office/drawing/2014/main" val="10003"/>
                  </a:ext>
                </a:extLst>
              </a:tr>
              <a:tr h="355422">
                <a:tc>
                  <a:txBody>
                    <a:bodyPr/>
                    <a:lstStyle/>
                    <a:p>
                      <a:pPr algn="l"/>
                      <a:r>
                        <a:rPr lang="en-US" sz="1600" baseline="0" dirty="0">
                          <a:latin typeface="Calibri" pitchFamily="34" charset="0"/>
                        </a:rPr>
                        <a:t>LOS before </a:t>
                      </a:r>
                      <a:r>
                        <a:rPr lang="en-US" sz="1600" baseline="0" dirty="0" err="1">
                          <a:latin typeface="Calibri" pitchFamily="34" charset="0"/>
                        </a:rPr>
                        <a:t>Cx</a:t>
                      </a:r>
                      <a:endParaRPr lang="en-US" sz="1600" dirty="0">
                        <a:latin typeface="Calibri" pitchFamily="34" charset="0"/>
                        <a:cs typeface="Times New Roman" pitchFamily="18" charset="0"/>
                      </a:endParaRPr>
                    </a:p>
                  </a:txBody>
                  <a:tcPr marL="45725" marR="45725" marT="22851" marB="22851" anchor="ctr">
                    <a:solidFill>
                      <a:schemeClr val="accent2">
                        <a:lumMod val="20000"/>
                        <a:lumOff val="80000"/>
                      </a:schemeClr>
                    </a:solidFill>
                  </a:tcPr>
                </a:tc>
                <a:tc>
                  <a:txBody>
                    <a:bodyPr/>
                    <a:lstStyle/>
                    <a:p>
                      <a:pPr algn="ctr"/>
                      <a:r>
                        <a:rPr lang="en-US" sz="1600" dirty="0">
                          <a:latin typeface="Calibri" pitchFamily="34" charset="0"/>
                        </a:rPr>
                        <a:t>18.7 ± 32.5</a:t>
                      </a:r>
                      <a:endParaRPr lang="en-US" sz="1600" dirty="0">
                        <a:latin typeface="Calibri" pitchFamily="34" charset="0"/>
                        <a:cs typeface="Times New Roman" pitchFamily="18" charset="0"/>
                      </a:endParaRPr>
                    </a:p>
                  </a:txBody>
                  <a:tcPr marL="45725" marR="45725" marT="22851" marB="22851" anchor="ctr">
                    <a:solidFill>
                      <a:schemeClr val="accent2">
                        <a:lumMod val="20000"/>
                        <a:lumOff val="80000"/>
                      </a:schemeClr>
                    </a:solidFill>
                  </a:tcPr>
                </a:tc>
                <a:tc>
                  <a:txBody>
                    <a:bodyPr/>
                    <a:lstStyle/>
                    <a:p>
                      <a:pPr algn="ctr"/>
                      <a:r>
                        <a:rPr lang="en-US" sz="1600" dirty="0">
                          <a:latin typeface="Calibri" pitchFamily="34" charset="0"/>
                          <a:cs typeface="Times New Roman" pitchFamily="18" charset="0"/>
                        </a:rPr>
                        <a:t>20.7 </a:t>
                      </a:r>
                      <a:r>
                        <a:rPr lang="en-US" sz="1600" dirty="0">
                          <a:latin typeface="Calibri" pitchFamily="34" charset="0"/>
                        </a:rPr>
                        <a:t>± 35.1</a:t>
                      </a:r>
                      <a:r>
                        <a:rPr lang="en-US" sz="1600" dirty="0">
                          <a:latin typeface="Calibri" pitchFamily="34" charset="0"/>
                          <a:cs typeface="Times New Roman" pitchFamily="18" charset="0"/>
                        </a:rPr>
                        <a:t> </a:t>
                      </a:r>
                    </a:p>
                  </a:txBody>
                  <a:tcPr marL="45725" marR="45725" marT="22851" marB="22851" anchor="ctr">
                    <a:solidFill>
                      <a:schemeClr val="accent2">
                        <a:lumMod val="20000"/>
                        <a:lumOff val="80000"/>
                      </a:schemeClr>
                    </a:solidFill>
                  </a:tcPr>
                </a:tc>
                <a:tc>
                  <a:txBody>
                    <a:bodyPr/>
                    <a:lstStyle/>
                    <a:p>
                      <a:pPr algn="ctr"/>
                      <a:r>
                        <a:rPr lang="en-US" sz="1600" dirty="0">
                          <a:latin typeface="Calibri" pitchFamily="34" charset="0"/>
                          <a:cs typeface="Times New Roman" pitchFamily="18" charset="0"/>
                        </a:rPr>
                        <a:t>0.704</a:t>
                      </a:r>
                    </a:p>
                  </a:txBody>
                  <a:tcPr marL="45725" marR="45725" marT="22851" marB="22851" anchor="ctr">
                    <a:solidFill>
                      <a:schemeClr val="accent2">
                        <a:lumMod val="20000"/>
                        <a:lumOff val="80000"/>
                      </a:schemeClr>
                    </a:solidFill>
                  </a:tcPr>
                </a:tc>
                <a:extLst>
                  <a:ext uri="{0D108BD9-81ED-4DB2-BD59-A6C34878D82A}">
                    <a16:rowId xmlns:a16="http://schemas.microsoft.com/office/drawing/2014/main" val="10004"/>
                  </a:ext>
                </a:extLst>
              </a:tr>
              <a:tr h="355422">
                <a:tc>
                  <a:txBody>
                    <a:bodyPr/>
                    <a:lstStyle/>
                    <a:p>
                      <a:pPr algn="l"/>
                      <a:r>
                        <a:rPr lang="en-US" sz="1600" dirty="0">
                          <a:latin typeface="Calibri" pitchFamily="34" charset="0"/>
                        </a:rPr>
                        <a:t>APACHE II</a:t>
                      </a:r>
                      <a:endParaRPr lang="en-US" sz="1600" dirty="0">
                        <a:latin typeface="Calibri" pitchFamily="34" charset="0"/>
                        <a:cs typeface="Times New Roman" pitchFamily="18" charset="0"/>
                      </a:endParaRPr>
                    </a:p>
                  </a:txBody>
                  <a:tcPr marL="45725" marR="45725" marT="22851" marB="22851" anchor="ctr">
                    <a:solidFill>
                      <a:schemeClr val="accent2">
                        <a:lumMod val="60000"/>
                        <a:lumOff val="40000"/>
                        <a:alpha val="20000"/>
                      </a:schemeClr>
                    </a:solidFill>
                  </a:tcPr>
                </a:tc>
                <a:tc>
                  <a:txBody>
                    <a:bodyPr/>
                    <a:lstStyle/>
                    <a:p>
                      <a:pPr algn="ctr"/>
                      <a:r>
                        <a:rPr lang="en-US" sz="1600" dirty="0">
                          <a:latin typeface="Calibri" pitchFamily="34" charset="0"/>
                        </a:rPr>
                        <a:t>13.4 ± 5.1</a:t>
                      </a:r>
                      <a:endParaRPr lang="en-US" sz="1600" dirty="0">
                        <a:latin typeface="Calibri" pitchFamily="34" charset="0"/>
                        <a:cs typeface="Times New Roman" pitchFamily="18" charset="0"/>
                      </a:endParaRPr>
                    </a:p>
                  </a:txBody>
                  <a:tcPr marL="45725" marR="45725" marT="22851" marB="22851" anchor="ctr">
                    <a:solidFill>
                      <a:schemeClr val="accent2">
                        <a:lumMod val="60000"/>
                        <a:lumOff val="40000"/>
                        <a:alpha val="20000"/>
                      </a:schemeClr>
                    </a:solidFill>
                  </a:tcPr>
                </a:tc>
                <a:tc>
                  <a:txBody>
                    <a:bodyPr/>
                    <a:lstStyle/>
                    <a:p>
                      <a:pPr algn="ctr"/>
                      <a:r>
                        <a:rPr lang="en-US" sz="1600" dirty="0">
                          <a:latin typeface="Calibri" pitchFamily="34" charset="0"/>
                          <a:cs typeface="Times New Roman" pitchFamily="18" charset="0"/>
                        </a:rPr>
                        <a:t>13.8 </a:t>
                      </a:r>
                      <a:r>
                        <a:rPr lang="en-US" sz="1600" dirty="0">
                          <a:latin typeface="Calibri" pitchFamily="34" charset="0"/>
                        </a:rPr>
                        <a:t>± 7.6</a:t>
                      </a:r>
                      <a:endParaRPr lang="en-US" sz="1600" dirty="0">
                        <a:latin typeface="Calibri" pitchFamily="34" charset="0"/>
                        <a:cs typeface="Times New Roman" pitchFamily="18" charset="0"/>
                      </a:endParaRPr>
                    </a:p>
                  </a:txBody>
                  <a:tcPr marL="45725" marR="45725" marT="22851" marB="22851" anchor="ctr">
                    <a:solidFill>
                      <a:schemeClr val="accent2">
                        <a:lumMod val="60000"/>
                        <a:lumOff val="40000"/>
                        <a:alpha val="20000"/>
                      </a:schemeClr>
                    </a:solidFill>
                  </a:tcPr>
                </a:tc>
                <a:tc>
                  <a:txBody>
                    <a:bodyPr/>
                    <a:lstStyle/>
                    <a:p>
                      <a:pPr algn="ctr"/>
                      <a:r>
                        <a:rPr lang="en-US" sz="1600" dirty="0">
                          <a:latin typeface="Calibri" pitchFamily="34" charset="0"/>
                          <a:cs typeface="Times New Roman" pitchFamily="18" charset="0"/>
                        </a:rPr>
                        <a:t>0.477</a:t>
                      </a:r>
                    </a:p>
                  </a:txBody>
                  <a:tcPr marL="45725" marR="45725" marT="22851" marB="22851" anchor="ctr">
                    <a:solidFill>
                      <a:schemeClr val="accent2">
                        <a:lumMod val="60000"/>
                        <a:lumOff val="40000"/>
                        <a:alpha val="20000"/>
                      </a:schemeClr>
                    </a:solidFill>
                  </a:tcPr>
                </a:tc>
                <a:extLst>
                  <a:ext uri="{0D108BD9-81ED-4DB2-BD59-A6C34878D82A}">
                    <a16:rowId xmlns:a16="http://schemas.microsoft.com/office/drawing/2014/main" val="10005"/>
                  </a:ext>
                </a:extLst>
              </a:tr>
              <a:tr h="675345">
                <a:tc>
                  <a:txBody>
                    <a:bodyPr/>
                    <a:lstStyle/>
                    <a:p>
                      <a:pPr marL="0" marR="0">
                        <a:lnSpc>
                          <a:spcPct val="100000"/>
                        </a:lnSpc>
                        <a:spcBef>
                          <a:spcPts val="0"/>
                        </a:spcBef>
                        <a:spcAft>
                          <a:spcPts val="0"/>
                        </a:spcAft>
                      </a:pPr>
                      <a:r>
                        <a:rPr lang="en-US" sz="1600" dirty="0">
                          <a:latin typeface="Calibri" pitchFamily="34" charset="0"/>
                          <a:ea typeface="Times New Roman"/>
                          <a:cs typeface="Times New Roman"/>
                        </a:rPr>
                        <a:t>&gt; 1 active agent </a:t>
                      </a:r>
                      <a:r>
                        <a:rPr lang="en-US" sz="1600">
                          <a:latin typeface="Calibri" pitchFamily="34" charset="0"/>
                          <a:ea typeface="Times New Roman"/>
                          <a:cs typeface="Times New Roman"/>
                        </a:rPr>
                        <a:t>used</a:t>
                      </a:r>
                      <a:r>
                        <a:rPr lang="en-US" sz="1600" baseline="0">
                          <a:latin typeface="Calibri" pitchFamily="34" charset="0"/>
                          <a:ea typeface="Times New Roman"/>
                          <a:cs typeface="Times New Roman"/>
                        </a:rPr>
                        <a:t> e</a:t>
                      </a:r>
                      <a:r>
                        <a:rPr lang="en-US" sz="1600">
                          <a:latin typeface="Calibri" pitchFamily="34" charset="0"/>
                          <a:ea typeface="Times New Roman"/>
                          <a:cs typeface="Times New Roman"/>
                        </a:rPr>
                        <a:t>mpirically</a:t>
                      </a:r>
                      <a:endParaRPr lang="en-US" sz="1600" dirty="0">
                        <a:latin typeface="Calibri" pitchFamily="34" charset="0"/>
                        <a:ea typeface="Times New Roman"/>
                        <a:cs typeface="Times New Roman"/>
                      </a:endParaRPr>
                    </a:p>
                  </a:txBody>
                  <a:tcPr marL="34294" marR="34294" marT="0" marB="0" anchor="ctr">
                    <a:solidFill>
                      <a:schemeClr val="accent2">
                        <a:lumMod val="20000"/>
                        <a:lumOff val="80000"/>
                      </a:schemeClr>
                    </a:solidFill>
                  </a:tcPr>
                </a:tc>
                <a:tc>
                  <a:txBody>
                    <a:bodyPr/>
                    <a:lstStyle/>
                    <a:p>
                      <a:pPr marL="0" marR="0" algn="ctr">
                        <a:lnSpc>
                          <a:spcPct val="150000"/>
                        </a:lnSpc>
                        <a:spcBef>
                          <a:spcPts val="600"/>
                        </a:spcBef>
                        <a:spcAft>
                          <a:spcPts val="0"/>
                        </a:spcAft>
                      </a:pPr>
                      <a:r>
                        <a:rPr lang="en-US" sz="1600" dirty="0">
                          <a:latin typeface="Calibri" pitchFamily="34" charset="0"/>
                          <a:ea typeface="Times New Roman"/>
                          <a:cs typeface="Times New Roman"/>
                        </a:rPr>
                        <a:t>24.2%</a:t>
                      </a:r>
                    </a:p>
                  </a:txBody>
                  <a:tcPr marL="34294" marR="34294" marT="0" marB="0">
                    <a:solidFill>
                      <a:schemeClr val="accent2">
                        <a:lumMod val="20000"/>
                        <a:lumOff val="80000"/>
                      </a:schemeClr>
                    </a:solidFill>
                  </a:tcPr>
                </a:tc>
                <a:tc>
                  <a:txBody>
                    <a:bodyPr/>
                    <a:lstStyle/>
                    <a:p>
                      <a:pPr marL="0" marR="0" algn="ctr">
                        <a:lnSpc>
                          <a:spcPct val="150000"/>
                        </a:lnSpc>
                        <a:spcBef>
                          <a:spcPts val="600"/>
                        </a:spcBef>
                        <a:spcAft>
                          <a:spcPts val="0"/>
                        </a:spcAft>
                      </a:pPr>
                      <a:r>
                        <a:rPr lang="en-US" sz="1600" dirty="0">
                          <a:latin typeface="Calibri" pitchFamily="34" charset="0"/>
                          <a:ea typeface="Times New Roman"/>
                          <a:cs typeface="Times New Roman"/>
                        </a:rPr>
                        <a:t>38.2%</a:t>
                      </a:r>
                    </a:p>
                  </a:txBody>
                  <a:tcPr marL="34294" marR="34294" marT="0" marB="0">
                    <a:solidFill>
                      <a:schemeClr val="accent2">
                        <a:lumMod val="20000"/>
                        <a:lumOff val="80000"/>
                      </a:schemeClr>
                    </a:solidFill>
                  </a:tcPr>
                </a:tc>
                <a:tc>
                  <a:txBody>
                    <a:bodyPr/>
                    <a:lstStyle/>
                    <a:p>
                      <a:pPr marL="0" marR="0" algn="ctr">
                        <a:lnSpc>
                          <a:spcPct val="150000"/>
                        </a:lnSpc>
                        <a:spcBef>
                          <a:spcPts val="600"/>
                        </a:spcBef>
                        <a:spcAft>
                          <a:spcPts val="0"/>
                        </a:spcAft>
                      </a:pPr>
                      <a:r>
                        <a:rPr lang="en-US" sz="1600" dirty="0">
                          <a:latin typeface="Calibri" pitchFamily="34" charset="0"/>
                          <a:ea typeface="Times New Roman"/>
                          <a:cs typeface="Times New Roman"/>
                        </a:rPr>
                        <a:t>0.069</a:t>
                      </a:r>
                    </a:p>
                  </a:txBody>
                  <a:tcPr marL="34294" marR="34294" marT="0" marB="0">
                    <a:solidFill>
                      <a:schemeClr val="accent2">
                        <a:lumMod val="20000"/>
                        <a:lumOff val="80000"/>
                      </a:schemeClr>
                    </a:solidFill>
                  </a:tcPr>
                </a:tc>
                <a:extLst>
                  <a:ext uri="{0D108BD9-81ED-4DB2-BD59-A6C34878D82A}">
                    <a16:rowId xmlns:a16="http://schemas.microsoft.com/office/drawing/2014/main" val="10006"/>
                  </a:ext>
                </a:extLst>
              </a:tr>
              <a:tr h="450229">
                <a:tc>
                  <a:txBody>
                    <a:bodyPr/>
                    <a:lstStyle/>
                    <a:p>
                      <a:pPr marL="0" marR="0">
                        <a:lnSpc>
                          <a:spcPct val="150000"/>
                        </a:lnSpc>
                        <a:spcBef>
                          <a:spcPts val="600"/>
                        </a:spcBef>
                        <a:spcAft>
                          <a:spcPts val="0"/>
                        </a:spcAft>
                      </a:pPr>
                      <a:r>
                        <a:rPr lang="en-US" sz="1600" dirty="0">
                          <a:latin typeface="Calibri" pitchFamily="34" charset="0"/>
                          <a:ea typeface="Times New Roman"/>
                          <a:cs typeface="Times New Roman"/>
                        </a:rPr>
                        <a:t>Mortality</a:t>
                      </a:r>
                    </a:p>
                  </a:txBody>
                  <a:tcPr marL="34294" marR="34294" marT="0" marB="0">
                    <a:solidFill>
                      <a:schemeClr val="accent2">
                        <a:lumMod val="60000"/>
                        <a:lumOff val="40000"/>
                        <a:alpha val="20000"/>
                      </a:schemeClr>
                    </a:solidFill>
                  </a:tcPr>
                </a:tc>
                <a:tc>
                  <a:txBody>
                    <a:bodyPr/>
                    <a:lstStyle/>
                    <a:p>
                      <a:pPr marL="0" marR="0" algn="ctr">
                        <a:lnSpc>
                          <a:spcPct val="150000"/>
                        </a:lnSpc>
                        <a:spcBef>
                          <a:spcPts val="600"/>
                        </a:spcBef>
                        <a:spcAft>
                          <a:spcPts val="0"/>
                        </a:spcAft>
                      </a:pPr>
                      <a:r>
                        <a:rPr lang="en-US" sz="1600" dirty="0">
                          <a:latin typeface="Calibri" pitchFamily="34" charset="0"/>
                          <a:ea typeface="Times New Roman"/>
                          <a:cs typeface="Times New Roman"/>
                        </a:rPr>
                        <a:t>10.7%</a:t>
                      </a:r>
                    </a:p>
                  </a:txBody>
                  <a:tcPr marL="34294" marR="34294" marT="0" marB="0">
                    <a:solidFill>
                      <a:schemeClr val="accent2">
                        <a:lumMod val="60000"/>
                        <a:lumOff val="40000"/>
                        <a:alpha val="20000"/>
                      </a:schemeClr>
                    </a:solidFill>
                  </a:tcPr>
                </a:tc>
                <a:tc>
                  <a:txBody>
                    <a:bodyPr/>
                    <a:lstStyle/>
                    <a:p>
                      <a:pPr marL="0" marR="0" algn="ctr">
                        <a:lnSpc>
                          <a:spcPct val="150000"/>
                        </a:lnSpc>
                        <a:spcBef>
                          <a:spcPts val="600"/>
                        </a:spcBef>
                        <a:spcAft>
                          <a:spcPts val="0"/>
                        </a:spcAft>
                      </a:pPr>
                      <a:r>
                        <a:rPr lang="en-US" sz="1600" dirty="0">
                          <a:latin typeface="Calibri" pitchFamily="34" charset="0"/>
                          <a:ea typeface="Times New Roman"/>
                          <a:cs typeface="Times New Roman"/>
                        </a:rPr>
                        <a:t>22.7%</a:t>
                      </a:r>
                    </a:p>
                  </a:txBody>
                  <a:tcPr marL="34294" marR="34294" marT="0" marB="0">
                    <a:solidFill>
                      <a:schemeClr val="accent2">
                        <a:lumMod val="60000"/>
                        <a:lumOff val="40000"/>
                        <a:alpha val="20000"/>
                      </a:schemeClr>
                    </a:solidFill>
                  </a:tcPr>
                </a:tc>
                <a:tc>
                  <a:txBody>
                    <a:bodyPr/>
                    <a:lstStyle/>
                    <a:p>
                      <a:pPr marL="0" marR="0" algn="ctr">
                        <a:lnSpc>
                          <a:spcPct val="150000"/>
                        </a:lnSpc>
                        <a:spcBef>
                          <a:spcPts val="600"/>
                        </a:spcBef>
                        <a:spcAft>
                          <a:spcPts val="0"/>
                        </a:spcAft>
                      </a:pPr>
                      <a:r>
                        <a:rPr lang="en-US" sz="1600" dirty="0">
                          <a:latin typeface="Calibri" pitchFamily="34" charset="0"/>
                          <a:ea typeface="Times New Roman"/>
                          <a:cs typeface="Times New Roman"/>
                        </a:rPr>
                        <a:t>0.046</a:t>
                      </a:r>
                    </a:p>
                  </a:txBody>
                  <a:tcPr marL="34294" marR="34294" marT="0" marB="0">
                    <a:solidFill>
                      <a:schemeClr val="accent2">
                        <a:lumMod val="60000"/>
                        <a:lumOff val="40000"/>
                        <a:alpha val="20000"/>
                      </a:schemeClr>
                    </a:solidFill>
                  </a:tcPr>
                </a:tc>
                <a:extLst>
                  <a:ext uri="{0D108BD9-81ED-4DB2-BD59-A6C34878D82A}">
                    <a16:rowId xmlns:a16="http://schemas.microsoft.com/office/drawing/2014/main" val="10007"/>
                  </a:ext>
                </a:extLst>
              </a:tr>
            </a:tbl>
          </a:graphicData>
        </a:graphic>
      </p:graphicFrame>
      <p:graphicFrame>
        <p:nvGraphicFramePr>
          <p:cNvPr id="59" name="Content Placeholder 3"/>
          <p:cNvGraphicFramePr>
            <a:graphicFrameLocks/>
          </p:cNvGraphicFramePr>
          <p:nvPr>
            <p:extLst>
              <p:ext uri="{D42A27DB-BD31-4B8C-83A1-F6EECF244321}">
                <p14:modId xmlns:p14="http://schemas.microsoft.com/office/powerpoint/2010/main" val="2750487279"/>
              </p:ext>
            </p:extLst>
          </p:nvPr>
        </p:nvGraphicFramePr>
        <p:xfrm>
          <a:off x="9173344" y="11038352"/>
          <a:ext cx="6583680" cy="1118080"/>
        </p:xfrm>
        <a:graphic>
          <a:graphicData uri="http://schemas.openxmlformats.org/drawingml/2006/table">
            <a:tbl>
              <a:tblPr firstRow="1" bandRow="1">
                <a:tableStyleId>{ED083AE6-46FA-4A59-8FB0-9F97EB10719F}</a:tableStyleId>
              </a:tblPr>
              <a:tblGrid>
                <a:gridCol w="2719276">
                  <a:extLst>
                    <a:ext uri="{9D8B030D-6E8A-4147-A177-3AD203B41FA5}">
                      <a16:colId xmlns:a16="http://schemas.microsoft.com/office/drawing/2014/main" val="20000"/>
                    </a:ext>
                  </a:extLst>
                </a:gridCol>
                <a:gridCol w="2802545">
                  <a:extLst>
                    <a:ext uri="{9D8B030D-6E8A-4147-A177-3AD203B41FA5}">
                      <a16:colId xmlns:a16="http://schemas.microsoft.com/office/drawing/2014/main" val="20001"/>
                    </a:ext>
                  </a:extLst>
                </a:gridCol>
                <a:gridCol w="1061859">
                  <a:extLst>
                    <a:ext uri="{9D8B030D-6E8A-4147-A177-3AD203B41FA5}">
                      <a16:colId xmlns:a16="http://schemas.microsoft.com/office/drawing/2014/main" val="20002"/>
                    </a:ext>
                  </a:extLst>
                </a:gridCol>
              </a:tblGrid>
              <a:tr h="449174">
                <a:tc>
                  <a:txBody>
                    <a:bodyPr/>
                    <a:lstStyle/>
                    <a:p>
                      <a:pPr marL="0" marR="0" algn="ctr">
                        <a:lnSpc>
                          <a:spcPct val="150000"/>
                        </a:lnSpc>
                        <a:spcBef>
                          <a:spcPts val="600"/>
                        </a:spcBef>
                        <a:spcAft>
                          <a:spcPts val="0"/>
                        </a:spcAft>
                      </a:pPr>
                      <a:r>
                        <a:rPr lang="en-US" sz="2000" b="1" dirty="0">
                          <a:latin typeface="Calibri" pitchFamily="34" charset="0"/>
                          <a:ea typeface="Times New Roman"/>
                          <a:cs typeface="Times New Roman"/>
                        </a:rPr>
                        <a:t>Variables</a:t>
                      </a:r>
                      <a:endParaRPr lang="en-US" sz="2000" dirty="0">
                        <a:latin typeface="Calibri" pitchFamily="34" charset="0"/>
                        <a:ea typeface="Times New Roman"/>
                        <a:cs typeface="Times New Roman"/>
                      </a:endParaRPr>
                    </a:p>
                  </a:txBody>
                  <a:tcPr marL="34290" marR="34290" marT="0" marB="0" anchor="ctr">
                    <a:solidFill>
                      <a:schemeClr val="accent6">
                        <a:lumMod val="40000"/>
                        <a:lumOff val="60000"/>
                      </a:schemeClr>
                    </a:solidFill>
                  </a:tcPr>
                </a:tc>
                <a:tc>
                  <a:txBody>
                    <a:bodyPr/>
                    <a:lstStyle/>
                    <a:p>
                      <a:pPr algn="ctr"/>
                      <a:r>
                        <a:rPr lang="en-US" sz="2000" dirty="0">
                          <a:latin typeface="Calibri" pitchFamily="34" charset="0"/>
                        </a:rPr>
                        <a:t>OR</a:t>
                      </a:r>
                      <a:r>
                        <a:rPr lang="en-US" sz="2000" baseline="0" dirty="0">
                          <a:latin typeface="Calibri" pitchFamily="34" charset="0"/>
                        </a:rPr>
                        <a:t> </a:t>
                      </a:r>
                      <a:r>
                        <a:rPr lang="en-US" sz="2000" dirty="0">
                          <a:latin typeface="Calibri" pitchFamily="34" charset="0"/>
                        </a:rPr>
                        <a:t>(95% CI)</a:t>
                      </a:r>
                    </a:p>
                  </a:txBody>
                  <a:tcPr marL="45720" marR="45720" marT="22834" marB="22834" anchor="ctr">
                    <a:solidFill>
                      <a:schemeClr val="accent6">
                        <a:lumMod val="40000"/>
                        <a:lumOff val="60000"/>
                      </a:schemeClr>
                    </a:solidFill>
                  </a:tcPr>
                </a:tc>
                <a:tc>
                  <a:txBody>
                    <a:bodyPr/>
                    <a:lstStyle/>
                    <a:p>
                      <a:pPr algn="ctr"/>
                      <a:r>
                        <a:rPr lang="en-US" sz="2000" dirty="0">
                          <a:latin typeface="Calibri" pitchFamily="34" charset="0"/>
                        </a:rPr>
                        <a:t>p</a:t>
                      </a:r>
                    </a:p>
                  </a:txBody>
                  <a:tcPr marL="45720" marR="45720" marT="22834" marB="22834" anchor="ctr">
                    <a:solidFill>
                      <a:schemeClr val="accent6">
                        <a:lumMod val="40000"/>
                        <a:lumOff val="60000"/>
                      </a:schemeClr>
                    </a:solidFill>
                  </a:tcPr>
                </a:tc>
                <a:extLst>
                  <a:ext uri="{0D108BD9-81ED-4DB2-BD59-A6C34878D82A}">
                    <a16:rowId xmlns:a16="http://schemas.microsoft.com/office/drawing/2014/main" val="10000"/>
                  </a:ext>
                </a:extLst>
              </a:tr>
              <a:tr h="340992">
                <a:tc>
                  <a:txBody>
                    <a:bodyPr/>
                    <a:lstStyle/>
                    <a:p>
                      <a:pPr marL="0" marR="0" algn="l" defTabSz="1044890" rtl="0" eaLnBrk="1" latinLnBrk="0" hangingPunct="1">
                        <a:lnSpc>
                          <a:spcPct val="150000"/>
                        </a:lnSpc>
                        <a:spcBef>
                          <a:spcPts val="600"/>
                        </a:spcBef>
                        <a:spcAft>
                          <a:spcPts val="0"/>
                        </a:spcAft>
                      </a:pPr>
                      <a:r>
                        <a:rPr lang="en-US" sz="1600" kern="1200" dirty="0">
                          <a:solidFill>
                            <a:schemeClr val="tx1"/>
                          </a:solidFill>
                          <a:latin typeface="Calibri" pitchFamily="34" charset="0"/>
                          <a:ea typeface="+mn-ea"/>
                          <a:cs typeface="Times New Roman" pitchFamily="18" charset="0"/>
                        </a:rPr>
                        <a:t>Baseline APACHE II score</a:t>
                      </a:r>
                    </a:p>
                  </a:txBody>
                  <a:tcPr marL="34290" marR="34290" marT="0" marB="0">
                    <a:solidFill>
                      <a:schemeClr val="accent2">
                        <a:lumMod val="20000"/>
                        <a:lumOff val="80000"/>
                      </a:schemeClr>
                    </a:solidFill>
                  </a:tcPr>
                </a:tc>
                <a:tc>
                  <a:txBody>
                    <a:bodyPr/>
                    <a:lstStyle/>
                    <a:p>
                      <a:pPr marL="0" marR="0" algn="ctr" defTabSz="1044890" rtl="0" eaLnBrk="1" latinLnBrk="0" hangingPunct="1">
                        <a:lnSpc>
                          <a:spcPct val="150000"/>
                        </a:lnSpc>
                        <a:spcBef>
                          <a:spcPts val="600"/>
                        </a:spcBef>
                        <a:spcAft>
                          <a:spcPts val="0"/>
                        </a:spcAft>
                      </a:pPr>
                      <a:r>
                        <a:rPr lang="en-US" sz="1600" kern="1200" dirty="0">
                          <a:solidFill>
                            <a:schemeClr val="tx1"/>
                          </a:solidFill>
                          <a:latin typeface="Calibri" pitchFamily="34" charset="0"/>
                          <a:ea typeface="+mn-ea"/>
                          <a:cs typeface="Times New Roman" pitchFamily="18" charset="0"/>
                        </a:rPr>
                        <a:t>1.089 (1.018-1.163)</a:t>
                      </a:r>
                    </a:p>
                  </a:txBody>
                  <a:tcPr marL="34290" marR="34290" marT="0" marB="0">
                    <a:solidFill>
                      <a:schemeClr val="accent2">
                        <a:lumMod val="20000"/>
                        <a:lumOff val="80000"/>
                      </a:schemeClr>
                    </a:solidFill>
                  </a:tcPr>
                </a:tc>
                <a:tc>
                  <a:txBody>
                    <a:bodyPr/>
                    <a:lstStyle/>
                    <a:p>
                      <a:pPr marL="0" marR="0" algn="ctr" defTabSz="1044890" rtl="0" eaLnBrk="1" latinLnBrk="0" hangingPunct="1">
                        <a:lnSpc>
                          <a:spcPct val="150000"/>
                        </a:lnSpc>
                        <a:spcBef>
                          <a:spcPts val="600"/>
                        </a:spcBef>
                        <a:spcAft>
                          <a:spcPts val="0"/>
                        </a:spcAft>
                      </a:pPr>
                      <a:r>
                        <a:rPr lang="en-US" sz="1600" kern="1200" dirty="0">
                          <a:solidFill>
                            <a:schemeClr val="tx1"/>
                          </a:solidFill>
                          <a:latin typeface="Calibri" pitchFamily="34" charset="0"/>
                          <a:ea typeface="+mn-ea"/>
                          <a:cs typeface="Times New Roman" pitchFamily="18" charset="0"/>
                        </a:rPr>
                        <a:t>0.013</a:t>
                      </a:r>
                    </a:p>
                  </a:txBody>
                  <a:tcPr marL="34290" marR="34290" marT="0" marB="0">
                    <a:solidFill>
                      <a:schemeClr val="accent2">
                        <a:lumMod val="20000"/>
                        <a:lumOff val="80000"/>
                      </a:schemeClr>
                    </a:solidFill>
                  </a:tcPr>
                </a:tc>
                <a:extLst>
                  <a:ext uri="{0D108BD9-81ED-4DB2-BD59-A6C34878D82A}">
                    <a16:rowId xmlns:a16="http://schemas.microsoft.com/office/drawing/2014/main" val="10001"/>
                  </a:ext>
                </a:extLst>
              </a:tr>
              <a:tr h="307114">
                <a:tc>
                  <a:txBody>
                    <a:bodyPr/>
                    <a:lstStyle/>
                    <a:p>
                      <a:pPr marL="0" marR="0">
                        <a:lnSpc>
                          <a:spcPct val="150000"/>
                        </a:lnSpc>
                        <a:spcBef>
                          <a:spcPts val="600"/>
                        </a:spcBef>
                        <a:spcAft>
                          <a:spcPts val="0"/>
                        </a:spcAft>
                      </a:pPr>
                      <a:r>
                        <a:rPr lang="en-US" sz="1600" dirty="0">
                          <a:latin typeface="Calibri" pitchFamily="34" charset="0"/>
                          <a:ea typeface="Times New Roman"/>
                          <a:cs typeface="Times New Roman"/>
                        </a:rPr>
                        <a:t>Average BG48 &gt; 168 mg/</a:t>
                      </a:r>
                      <a:r>
                        <a:rPr lang="en-US" sz="1600" dirty="0" err="1">
                          <a:latin typeface="Calibri" pitchFamily="34" charset="0"/>
                          <a:ea typeface="Times New Roman"/>
                          <a:cs typeface="Times New Roman"/>
                        </a:rPr>
                        <a:t>dL</a:t>
                      </a:r>
                      <a:endParaRPr lang="en-US" sz="1600" dirty="0">
                        <a:latin typeface="Calibri" pitchFamily="34" charset="0"/>
                        <a:ea typeface="Times New Roman"/>
                        <a:cs typeface="Times New Roman"/>
                      </a:endParaRPr>
                    </a:p>
                  </a:txBody>
                  <a:tcPr marL="34290" marR="34290" marT="0" marB="0">
                    <a:solidFill>
                      <a:srgbClr val="E7E7F9"/>
                    </a:solidFill>
                  </a:tcPr>
                </a:tc>
                <a:tc>
                  <a:txBody>
                    <a:bodyPr/>
                    <a:lstStyle/>
                    <a:p>
                      <a:pPr marL="0" marR="0" algn="ctr">
                        <a:lnSpc>
                          <a:spcPct val="150000"/>
                        </a:lnSpc>
                        <a:spcBef>
                          <a:spcPts val="600"/>
                        </a:spcBef>
                        <a:spcAft>
                          <a:spcPts val="0"/>
                        </a:spcAft>
                      </a:pPr>
                      <a:r>
                        <a:rPr lang="en-US" sz="1600" dirty="0">
                          <a:latin typeface="Calibri" pitchFamily="34" charset="0"/>
                          <a:ea typeface="Times New Roman"/>
                          <a:cs typeface="Times New Roman"/>
                        </a:rPr>
                        <a:t>6.310 (1.707-23.334)</a:t>
                      </a:r>
                    </a:p>
                  </a:txBody>
                  <a:tcPr marL="34290" marR="34290" marT="0" marB="0">
                    <a:solidFill>
                      <a:srgbClr val="E7E7F9"/>
                    </a:solidFill>
                  </a:tcPr>
                </a:tc>
                <a:tc>
                  <a:txBody>
                    <a:bodyPr/>
                    <a:lstStyle/>
                    <a:p>
                      <a:pPr marL="0" marR="0" algn="ctr">
                        <a:lnSpc>
                          <a:spcPct val="150000"/>
                        </a:lnSpc>
                        <a:spcBef>
                          <a:spcPts val="600"/>
                        </a:spcBef>
                        <a:spcAft>
                          <a:spcPts val="0"/>
                        </a:spcAft>
                      </a:pPr>
                      <a:r>
                        <a:rPr lang="en-US" sz="1600" dirty="0">
                          <a:latin typeface="Calibri" pitchFamily="34" charset="0"/>
                          <a:ea typeface="Times New Roman"/>
                          <a:cs typeface="Times New Roman"/>
                        </a:rPr>
                        <a:t>0.006</a:t>
                      </a:r>
                    </a:p>
                  </a:txBody>
                  <a:tcPr marL="34290" marR="34290" marT="0" marB="0">
                    <a:solidFill>
                      <a:srgbClr val="E7E7F9"/>
                    </a:solidFill>
                  </a:tcPr>
                </a:tc>
                <a:extLst>
                  <a:ext uri="{0D108BD9-81ED-4DB2-BD59-A6C34878D82A}">
                    <a16:rowId xmlns:a16="http://schemas.microsoft.com/office/drawing/2014/main" val="10002"/>
                  </a:ext>
                </a:extLst>
              </a:tr>
            </a:tbl>
          </a:graphicData>
        </a:graphic>
      </p:graphicFrame>
      <p:sp>
        <p:nvSpPr>
          <p:cNvPr id="43" name="Rectangle 3373"/>
          <p:cNvSpPr>
            <a:spLocks noChangeArrowheads="1"/>
          </p:cNvSpPr>
          <p:nvPr/>
        </p:nvSpPr>
        <p:spPr bwMode="auto">
          <a:xfrm>
            <a:off x="4690784" y="9651719"/>
            <a:ext cx="4023360" cy="731520"/>
          </a:xfrm>
          <a:prstGeom prst="rect">
            <a:avLst/>
          </a:prstGeom>
          <a:solidFill>
            <a:srgbClr val="C8102E"/>
          </a:solidFill>
          <a:ln w="28575">
            <a:solidFill>
              <a:schemeClr val="tx1"/>
            </a:solidFill>
            <a:miter lim="800000"/>
            <a:headEnd/>
            <a:tailEnd/>
          </a:ln>
          <a:effectLst>
            <a:outerShdw blurRad="50800" dist="38100" dir="16200000" rotWithShape="0">
              <a:prstClr val="black">
                <a:alpha val="40000"/>
              </a:prstClr>
            </a:outerShdw>
          </a:effectLst>
        </p:spPr>
        <p:txBody>
          <a:bodyPr wrap="none" lIns="30662" tIns="15331" rIns="30662" bIns="15331" anchor="ctr" anchorCtr="1"/>
          <a:lstStyle/>
          <a:p>
            <a:pPr algn="ctr" defTabSz="306574" eaLnBrk="0" hangingPunct="0"/>
            <a:r>
              <a:rPr lang="en-US" sz="3600" b="1" dirty="0">
                <a:solidFill>
                  <a:schemeClr val="bg1"/>
                </a:solidFill>
                <a:latin typeface="Calibri" pitchFamily="34" charset="0"/>
              </a:rPr>
              <a:t>METHODS</a:t>
            </a:r>
          </a:p>
        </p:txBody>
      </p:sp>
      <p:sp>
        <p:nvSpPr>
          <p:cNvPr id="34" name="Rounded Rectangle 33"/>
          <p:cNvSpPr/>
          <p:nvPr/>
        </p:nvSpPr>
        <p:spPr bwMode="auto">
          <a:xfrm>
            <a:off x="9173344" y="10455839"/>
            <a:ext cx="6583680" cy="393192"/>
          </a:xfrm>
          <a:prstGeom prst="roundRect">
            <a:avLst/>
          </a:prstGeom>
          <a:solidFill>
            <a:srgbClr val="C8102E"/>
          </a:solidFill>
          <a:ln w="28575">
            <a:solidFill>
              <a:schemeClr val="tx1"/>
            </a:solidFill>
            <a:miter lim="800000"/>
            <a:headEnd/>
            <a:tailEnd/>
          </a:ln>
          <a:effectLst>
            <a:outerShdw blurRad="50800" dist="38100" dir="16200000" rotWithShape="0">
              <a:prstClr val="black">
                <a:alpha val="40000"/>
              </a:prstClr>
            </a:outerShdw>
          </a:effectLst>
        </p:spPr>
        <p:txBody>
          <a:bodyPr wrap="square" lIns="47701" tIns="23851" rIns="47701" bIns="23851" anchor="ctr" anchorCtr="0">
            <a:spAutoFit/>
          </a:bodyPr>
          <a:lstStyle/>
          <a:p>
            <a:pPr marL="0" lvl="1" defTabSz="476935" eaLnBrk="0" hangingPunct="0"/>
            <a:r>
              <a:rPr lang="en-US" sz="2000" b="1" dirty="0">
                <a:solidFill>
                  <a:schemeClr val="bg1"/>
                </a:solidFill>
                <a:latin typeface="Calibri" pitchFamily="34" charset="0"/>
              </a:rPr>
              <a:t>Table 2. Multivariate analysis of risk factors</a:t>
            </a:r>
          </a:p>
        </p:txBody>
      </p:sp>
      <p:sp>
        <p:nvSpPr>
          <p:cNvPr id="35" name="Rounded Rectangle 34"/>
          <p:cNvSpPr/>
          <p:nvPr/>
        </p:nvSpPr>
        <p:spPr bwMode="auto">
          <a:xfrm>
            <a:off x="9173344" y="6094556"/>
            <a:ext cx="6583680" cy="393811"/>
          </a:xfrm>
          <a:prstGeom prst="roundRect">
            <a:avLst/>
          </a:prstGeom>
          <a:solidFill>
            <a:srgbClr val="C8102E"/>
          </a:solidFill>
          <a:ln w="28575">
            <a:solidFill>
              <a:schemeClr val="tx1"/>
            </a:solidFill>
            <a:miter lim="800000"/>
            <a:headEnd/>
            <a:tailEnd/>
          </a:ln>
          <a:effectLst>
            <a:outerShdw blurRad="50800" dist="38100" dir="16200000" rotWithShape="0">
              <a:prstClr val="black">
                <a:alpha val="40000"/>
              </a:prstClr>
            </a:outerShdw>
          </a:effectLst>
        </p:spPr>
        <p:txBody>
          <a:bodyPr wrap="square" lIns="47701" tIns="23851" rIns="47701" bIns="23851" anchor="ctr" anchorCtr="0">
            <a:spAutoFit/>
          </a:bodyPr>
          <a:lstStyle/>
          <a:p>
            <a:pPr marL="0" lvl="1" defTabSz="476935" eaLnBrk="0" hangingPunct="0"/>
            <a:r>
              <a:rPr lang="en-US" sz="2000" b="1" dirty="0">
                <a:solidFill>
                  <a:schemeClr val="bg1"/>
                </a:solidFill>
                <a:latin typeface="Calibri" pitchFamily="34" charset="0"/>
              </a:rPr>
              <a:t>Table 1.  Patient Demographics</a:t>
            </a:r>
          </a:p>
        </p:txBody>
      </p:sp>
      <p:sp>
        <p:nvSpPr>
          <p:cNvPr id="36" name="Text Box 26"/>
          <p:cNvSpPr txBox="1">
            <a:spLocks noChangeArrowheads="1"/>
          </p:cNvSpPr>
          <p:nvPr/>
        </p:nvSpPr>
        <p:spPr bwMode="auto">
          <a:xfrm>
            <a:off x="9014527" y="20668585"/>
            <a:ext cx="6949440" cy="76809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0662" tIns="15331" rIns="30662" bIns="15331"/>
          <a:lstStyle>
            <a:lvl1pPr eaLnBrk="0" hangingPunct="0">
              <a:defRPr sz="1600">
                <a:solidFill>
                  <a:schemeClr val="tx1"/>
                </a:solidFill>
                <a:latin typeface="Times New Roman" pitchFamily="18" charset="0"/>
                <a:cs typeface="Arial" charset="0"/>
              </a:defRPr>
            </a:lvl1pPr>
            <a:lvl2pPr marL="742950" indent="-285750" eaLnBrk="0" hangingPunct="0">
              <a:defRPr sz="1600">
                <a:solidFill>
                  <a:schemeClr val="tx1"/>
                </a:solidFill>
                <a:latin typeface="Times New Roman" pitchFamily="18" charset="0"/>
                <a:cs typeface="Arial" charset="0"/>
              </a:defRPr>
            </a:lvl2pPr>
            <a:lvl3pPr marL="1143000" indent="-228600" eaLnBrk="0" hangingPunct="0">
              <a:defRPr sz="1600">
                <a:solidFill>
                  <a:schemeClr val="tx1"/>
                </a:solidFill>
                <a:latin typeface="Times New Roman" pitchFamily="18" charset="0"/>
                <a:cs typeface="Arial" charset="0"/>
              </a:defRPr>
            </a:lvl3pPr>
            <a:lvl4pPr marL="1600200" indent="-228600" eaLnBrk="0" hangingPunct="0">
              <a:defRPr sz="1600">
                <a:solidFill>
                  <a:schemeClr val="tx1"/>
                </a:solidFill>
                <a:latin typeface="Times New Roman" pitchFamily="18" charset="0"/>
                <a:cs typeface="Arial" charset="0"/>
              </a:defRPr>
            </a:lvl4pPr>
            <a:lvl5pPr marL="2057400" indent="-228600" eaLnBrk="0" hangingPunct="0">
              <a:defRPr sz="16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6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6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6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600">
                <a:solidFill>
                  <a:schemeClr val="tx1"/>
                </a:solidFill>
                <a:latin typeface="Times New Roman" pitchFamily="18" charset="0"/>
                <a:cs typeface="Arial" charset="0"/>
              </a:defRPr>
            </a:lvl9pPr>
          </a:lstStyle>
          <a:p>
            <a:pPr algn="just" eaLnBrk="1" hangingPunct="1">
              <a:spcBef>
                <a:spcPts val="1200"/>
              </a:spcBef>
              <a:spcAft>
                <a:spcPts val="1200"/>
              </a:spcAft>
            </a:pPr>
            <a:r>
              <a:rPr lang="en-US" sz="2400">
                <a:latin typeface="Calibri" charset="0"/>
              </a:rPr>
              <a:t>Nullam tristique facilisis malesuada. Aliquam quis ultrices purus. Curabitur luctus a eros condimentum imperdiet. Nunc vehicula hendrerit lobortis. Ut placerat iaculis mi blandit consequat. Donec quis tellus in libero pellentesque imperdiet. Aenean quis euismod massa. Maecenas gravida leo elit, sed posuere est cursus ut. Vivamus semper tortor vitae leo malesuada, vitae dictum massa cursus. In lorem mauris, eleifend nec neque eu, molestie venenatis ante. Integer sit amet tristique ipsum. </a:t>
            </a:r>
          </a:p>
          <a:p>
            <a:pPr algn="just" eaLnBrk="1" hangingPunct="1">
              <a:spcBef>
                <a:spcPts val="1200"/>
              </a:spcBef>
              <a:spcAft>
                <a:spcPts val="1200"/>
              </a:spcAft>
            </a:pPr>
            <a:r>
              <a:rPr lang="en-US" sz="2400">
                <a:latin typeface="Calibri" charset="0"/>
              </a:rPr>
              <a:t>Maecenas luctus tempor odio non rhoncus. Nulla placerat eros vitae mauris feugiat porttitor. Nunc adipiscing magna volutpat, interdum lacus ac, facilisis lacus. Proin consectetur diam vel nibh rhoncus, at tincidunt est pulvinar. Nunc in libero libero. </a:t>
            </a:r>
          </a:p>
          <a:p>
            <a:pPr algn="just" eaLnBrk="1" hangingPunct="1">
              <a:spcBef>
                <a:spcPts val="1200"/>
              </a:spcBef>
              <a:spcAft>
                <a:spcPts val="1200"/>
              </a:spcAft>
            </a:pPr>
            <a:r>
              <a:rPr lang="en-US" sz="2400">
                <a:latin typeface="Calibri" charset="0"/>
              </a:rPr>
              <a:t>Aliquam hendrerit tortor id risus tincidunt, quis fermentum risus ultricies. In egestas et nisl at auctor. Fusce nisl urna, pellentesque quis quam interdum, sollicitudin scelerisque felis. Mauris accumsan cursus mauris, tristique sagittis dolor semper vitae. </a:t>
            </a:r>
            <a:endParaRPr lang="en-US" sz="1250">
              <a:latin typeface="Calibri" pitchFamily="34" charset="0"/>
            </a:endParaRPr>
          </a:p>
        </p:txBody>
      </p:sp>
      <p:sp>
        <p:nvSpPr>
          <p:cNvPr id="37" name="Text Box 26"/>
          <p:cNvSpPr txBox="1">
            <a:spLocks noChangeArrowheads="1"/>
          </p:cNvSpPr>
          <p:nvPr/>
        </p:nvSpPr>
        <p:spPr bwMode="auto">
          <a:xfrm>
            <a:off x="465819" y="24392064"/>
            <a:ext cx="4023360" cy="7497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0662" tIns="15331" rIns="30662" bIns="15331"/>
          <a:lstStyle>
            <a:lvl1pPr eaLnBrk="0" hangingPunct="0">
              <a:defRPr sz="1600">
                <a:solidFill>
                  <a:schemeClr val="tx1"/>
                </a:solidFill>
                <a:latin typeface="Times New Roman" pitchFamily="18" charset="0"/>
                <a:cs typeface="Arial" charset="0"/>
              </a:defRPr>
            </a:lvl1pPr>
            <a:lvl2pPr marL="742950" indent="-285750" eaLnBrk="0" hangingPunct="0">
              <a:defRPr sz="1600">
                <a:solidFill>
                  <a:schemeClr val="tx1"/>
                </a:solidFill>
                <a:latin typeface="Times New Roman" pitchFamily="18" charset="0"/>
                <a:cs typeface="Arial" charset="0"/>
              </a:defRPr>
            </a:lvl2pPr>
            <a:lvl3pPr marL="1143000" indent="-228600" eaLnBrk="0" hangingPunct="0">
              <a:defRPr sz="1600">
                <a:solidFill>
                  <a:schemeClr val="tx1"/>
                </a:solidFill>
                <a:latin typeface="Times New Roman" pitchFamily="18" charset="0"/>
                <a:cs typeface="Arial" charset="0"/>
              </a:defRPr>
            </a:lvl3pPr>
            <a:lvl4pPr marL="1600200" indent="-228600" eaLnBrk="0" hangingPunct="0">
              <a:defRPr sz="1600">
                <a:solidFill>
                  <a:schemeClr val="tx1"/>
                </a:solidFill>
                <a:latin typeface="Times New Roman" pitchFamily="18" charset="0"/>
                <a:cs typeface="Arial" charset="0"/>
              </a:defRPr>
            </a:lvl4pPr>
            <a:lvl5pPr marL="2057400" indent="-228600" eaLnBrk="0" hangingPunct="0">
              <a:defRPr sz="16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6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6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6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600">
                <a:solidFill>
                  <a:schemeClr val="tx1"/>
                </a:solidFill>
                <a:latin typeface="Times New Roman" pitchFamily="18" charset="0"/>
                <a:cs typeface="Arial" charset="0"/>
              </a:defRPr>
            </a:lvl9pPr>
          </a:lstStyle>
          <a:p>
            <a:pPr marL="0" lvl="1" indent="0" algn="just" defTabSz="29083">
              <a:spcBef>
                <a:spcPts val="600"/>
              </a:spcBef>
              <a:spcAft>
                <a:spcPts val="600"/>
              </a:spcAft>
              <a:buClr>
                <a:srgbClr val="CC0000"/>
              </a:buClr>
              <a:buSzPct val="80000"/>
              <a:tabLst>
                <a:tab pos="146944" algn="l"/>
              </a:tabLst>
              <a:defRPr/>
            </a:pPr>
            <a:r>
              <a:rPr lang="en-US" sz="2400" dirty="0" err="1">
                <a:latin typeface="Calibri" pitchFamily="34" charset="0"/>
              </a:rPr>
              <a:t>Suspendisse</a:t>
            </a:r>
            <a:r>
              <a:rPr lang="en-US" sz="2400" dirty="0">
                <a:latin typeface="Calibri" pitchFamily="34" charset="0"/>
              </a:rPr>
              <a:t> </a:t>
            </a:r>
            <a:r>
              <a:rPr lang="en-US" sz="2400" dirty="0" err="1">
                <a:latin typeface="Calibri" pitchFamily="34" charset="0"/>
              </a:rPr>
              <a:t>purus</a:t>
            </a:r>
            <a:r>
              <a:rPr lang="en-US" sz="2400" dirty="0">
                <a:latin typeface="Calibri" pitchFamily="34" charset="0"/>
              </a:rPr>
              <a:t> </a:t>
            </a:r>
            <a:r>
              <a:rPr lang="en-US" sz="2400" dirty="0" err="1">
                <a:latin typeface="Calibri" pitchFamily="34" charset="0"/>
              </a:rPr>
              <a:t>mauris</a:t>
            </a:r>
            <a:r>
              <a:rPr lang="en-US" sz="2400" dirty="0">
                <a:latin typeface="Calibri" pitchFamily="34" charset="0"/>
              </a:rPr>
              <a:t>, </a:t>
            </a:r>
            <a:r>
              <a:rPr lang="en-US" sz="2400" dirty="0" err="1">
                <a:latin typeface="Calibri" pitchFamily="34" charset="0"/>
              </a:rPr>
              <a:t>viverra</a:t>
            </a:r>
            <a:r>
              <a:rPr lang="en-US" sz="2400" dirty="0">
                <a:latin typeface="Calibri" pitchFamily="34" charset="0"/>
              </a:rPr>
              <a:t> id </a:t>
            </a:r>
            <a:r>
              <a:rPr lang="en-US" sz="2400" dirty="0" err="1">
                <a:latin typeface="Calibri" pitchFamily="34" charset="0"/>
              </a:rPr>
              <a:t>mollis</a:t>
            </a:r>
            <a:r>
              <a:rPr lang="en-US" sz="2400" dirty="0">
                <a:latin typeface="Calibri" pitchFamily="34" charset="0"/>
              </a:rPr>
              <a:t> at, </a:t>
            </a:r>
            <a:r>
              <a:rPr lang="en-US" sz="2400" dirty="0" err="1">
                <a:latin typeface="Calibri" pitchFamily="34" charset="0"/>
              </a:rPr>
              <a:t>hendrerit</a:t>
            </a:r>
            <a:r>
              <a:rPr lang="en-US" sz="2400" dirty="0">
                <a:latin typeface="Calibri" pitchFamily="34" charset="0"/>
              </a:rPr>
              <a:t> </a:t>
            </a:r>
            <a:r>
              <a:rPr lang="en-US" sz="2400" dirty="0" err="1">
                <a:latin typeface="Calibri" pitchFamily="34" charset="0"/>
              </a:rPr>
              <a:t>ut</a:t>
            </a:r>
            <a:r>
              <a:rPr lang="en-US" sz="2400" dirty="0">
                <a:latin typeface="Calibri" pitchFamily="34" charset="0"/>
              </a:rPr>
              <a:t> libero. </a:t>
            </a:r>
            <a:r>
              <a:rPr lang="en-US" sz="2400" dirty="0" err="1">
                <a:latin typeface="Calibri" pitchFamily="34" charset="0"/>
              </a:rPr>
              <a:t>Aliquam</a:t>
            </a:r>
            <a:r>
              <a:rPr lang="en-US" sz="2400" dirty="0">
                <a:latin typeface="Calibri" pitchFamily="34" charset="0"/>
              </a:rPr>
              <a:t> </a:t>
            </a:r>
            <a:r>
              <a:rPr lang="en-US" sz="2400" dirty="0" err="1">
                <a:latin typeface="Calibri" pitchFamily="34" charset="0"/>
              </a:rPr>
              <a:t>odio</a:t>
            </a:r>
            <a:r>
              <a:rPr lang="en-US" sz="2400" dirty="0">
                <a:latin typeface="Calibri" pitchFamily="34" charset="0"/>
              </a:rPr>
              <a:t> mi, </a:t>
            </a:r>
            <a:r>
              <a:rPr lang="en-US" sz="2400" dirty="0" err="1">
                <a:latin typeface="Calibri" pitchFamily="34" charset="0"/>
              </a:rPr>
              <a:t>ultricies</a:t>
            </a:r>
            <a:r>
              <a:rPr lang="en-US" sz="2400" dirty="0">
                <a:latin typeface="Calibri" pitchFamily="34" charset="0"/>
              </a:rPr>
              <a:t> vitae </a:t>
            </a:r>
            <a:r>
              <a:rPr lang="en-US" sz="2400" dirty="0" err="1">
                <a:latin typeface="Calibri" pitchFamily="34" charset="0"/>
              </a:rPr>
              <a:t>auctor</a:t>
            </a:r>
            <a:r>
              <a:rPr lang="en-US" sz="2400" dirty="0">
                <a:latin typeface="Calibri" pitchFamily="34" charset="0"/>
              </a:rPr>
              <a:t> sed, </a:t>
            </a:r>
            <a:r>
              <a:rPr lang="en-US" sz="2400" dirty="0" err="1">
                <a:latin typeface="Calibri" pitchFamily="34" charset="0"/>
              </a:rPr>
              <a:t>tempor</a:t>
            </a:r>
            <a:r>
              <a:rPr lang="en-US" sz="2400" dirty="0">
                <a:latin typeface="Calibri" pitchFamily="34" charset="0"/>
              </a:rPr>
              <a:t> </a:t>
            </a:r>
            <a:r>
              <a:rPr lang="en-US" sz="2400" dirty="0" err="1">
                <a:latin typeface="Calibri" pitchFamily="34" charset="0"/>
              </a:rPr>
              <a:t>eu</a:t>
            </a:r>
            <a:r>
              <a:rPr lang="en-US" sz="2400" dirty="0">
                <a:latin typeface="Calibri" pitchFamily="34" charset="0"/>
              </a:rPr>
              <a:t> est. </a:t>
            </a:r>
            <a:r>
              <a:rPr lang="en-US" sz="2400" dirty="0" err="1">
                <a:latin typeface="Calibri" pitchFamily="34" charset="0"/>
              </a:rPr>
              <a:t>Quisque</a:t>
            </a:r>
            <a:r>
              <a:rPr lang="en-US" sz="2400" dirty="0">
                <a:latin typeface="Calibri" pitchFamily="34" charset="0"/>
              </a:rPr>
              <a:t> </a:t>
            </a:r>
            <a:r>
              <a:rPr lang="en-US" sz="2400" dirty="0" err="1">
                <a:latin typeface="Calibri" pitchFamily="34" charset="0"/>
              </a:rPr>
              <a:t>nibh</a:t>
            </a:r>
            <a:r>
              <a:rPr lang="en-US" sz="2400" dirty="0">
                <a:latin typeface="Calibri" pitchFamily="34" charset="0"/>
              </a:rPr>
              <a:t> nisi, </a:t>
            </a:r>
            <a:r>
              <a:rPr lang="en-US" sz="2400" dirty="0" err="1">
                <a:latin typeface="Calibri" pitchFamily="34" charset="0"/>
              </a:rPr>
              <a:t>hendrerit</a:t>
            </a:r>
            <a:r>
              <a:rPr lang="en-US" sz="2400" dirty="0">
                <a:latin typeface="Calibri" pitchFamily="34" charset="0"/>
              </a:rPr>
              <a:t> non </a:t>
            </a:r>
            <a:r>
              <a:rPr lang="en-US" sz="2400" dirty="0" err="1">
                <a:latin typeface="Calibri" pitchFamily="34" charset="0"/>
              </a:rPr>
              <a:t>ultricies</a:t>
            </a:r>
            <a:r>
              <a:rPr lang="en-US" sz="2400" dirty="0">
                <a:latin typeface="Calibri" pitchFamily="34" charset="0"/>
              </a:rPr>
              <a:t> vel, </a:t>
            </a:r>
            <a:r>
              <a:rPr lang="en-US" sz="2400" dirty="0" err="1">
                <a:latin typeface="Calibri" pitchFamily="34" charset="0"/>
              </a:rPr>
              <a:t>dignissim</a:t>
            </a:r>
            <a:r>
              <a:rPr lang="en-US" sz="2400" dirty="0">
                <a:latin typeface="Calibri" pitchFamily="34" charset="0"/>
              </a:rPr>
              <a:t> vitae. </a:t>
            </a:r>
          </a:p>
          <a:p>
            <a:pPr marL="0" lvl="1" indent="0" algn="just" defTabSz="29083">
              <a:spcBef>
                <a:spcPts val="600"/>
              </a:spcBef>
              <a:spcAft>
                <a:spcPts val="600"/>
              </a:spcAft>
              <a:buClr>
                <a:srgbClr val="CC0000"/>
              </a:buClr>
              <a:buSzPct val="80000"/>
              <a:tabLst>
                <a:tab pos="146944" algn="l"/>
              </a:tabLst>
              <a:defRPr/>
            </a:pPr>
            <a:r>
              <a:rPr lang="en-US" sz="2400" dirty="0" err="1">
                <a:latin typeface="Calibri" pitchFamily="34" charset="0"/>
              </a:rPr>
              <a:t>Pellentesque</a:t>
            </a:r>
            <a:r>
              <a:rPr lang="en-US" sz="2400" dirty="0">
                <a:latin typeface="Calibri" pitchFamily="34" charset="0"/>
              </a:rPr>
              <a:t> habitant </a:t>
            </a:r>
            <a:r>
              <a:rPr lang="en-US" sz="2400" dirty="0" err="1">
                <a:latin typeface="Calibri" pitchFamily="34" charset="0"/>
              </a:rPr>
              <a:t>morbi</a:t>
            </a:r>
            <a:r>
              <a:rPr lang="en-US" sz="2400" dirty="0">
                <a:latin typeface="Calibri" pitchFamily="34" charset="0"/>
              </a:rPr>
              <a:t> </a:t>
            </a:r>
            <a:r>
              <a:rPr lang="en-US" sz="2400" dirty="0" err="1">
                <a:latin typeface="Calibri" pitchFamily="34" charset="0"/>
              </a:rPr>
              <a:t>tristique</a:t>
            </a:r>
            <a:r>
              <a:rPr lang="en-US" sz="2400" dirty="0">
                <a:latin typeface="Calibri" pitchFamily="34" charset="0"/>
              </a:rPr>
              <a:t> </a:t>
            </a:r>
            <a:r>
              <a:rPr lang="en-US" sz="2400" dirty="0" err="1">
                <a:latin typeface="Calibri" pitchFamily="34" charset="0"/>
              </a:rPr>
              <a:t>senectus</a:t>
            </a:r>
            <a:r>
              <a:rPr lang="en-US" sz="2400" dirty="0">
                <a:latin typeface="Calibri" pitchFamily="34" charset="0"/>
              </a:rPr>
              <a:t> et </a:t>
            </a:r>
            <a:r>
              <a:rPr lang="en-US" sz="2400" dirty="0" err="1">
                <a:latin typeface="Calibri" pitchFamily="34" charset="0"/>
              </a:rPr>
              <a:t>netus</a:t>
            </a:r>
            <a:r>
              <a:rPr lang="en-US" sz="2400" dirty="0">
                <a:latin typeface="Calibri" pitchFamily="34" charset="0"/>
              </a:rPr>
              <a:t> et </a:t>
            </a:r>
            <a:r>
              <a:rPr lang="en-US" sz="2400" dirty="0" err="1">
                <a:latin typeface="Calibri" pitchFamily="34" charset="0"/>
              </a:rPr>
              <a:t>malesuada</a:t>
            </a:r>
            <a:r>
              <a:rPr lang="en-US" sz="2400" dirty="0">
                <a:latin typeface="Calibri" pitchFamily="34" charset="0"/>
              </a:rPr>
              <a:t> fames ac </a:t>
            </a:r>
            <a:r>
              <a:rPr lang="en-US" sz="2400" dirty="0" err="1">
                <a:latin typeface="Calibri" pitchFamily="34" charset="0"/>
              </a:rPr>
              <a:t>turpis</a:t>
            </a:r>
            <a:r>
              <a:rPr lang="en-US" sz="2400" dirty="0">
                <a:latin typeface="Calibri" pitchFamily="34" charset="0"/>
              </a:rPr>
              <a:t> </a:t>
            </a:r>
            <a:r>
              <a:rPr lang="en-US" sz="2400" dirty="0" err="1">
                <a:latin typeface="Calibri" pitchFamily="34" charset="0"/>
              </a:rPr>
              <a:t>egestas</a:t>
            </a:r>
            <a:r>
              <a:rPr lang="en-US" sz="2400" dirty="0">
                <a:latin typeface="Calibri" pitchFamily="34" charset="0"/>
              </a:rPr>
              <a:t>. Vestibulum </a:t>
            </a:r>
            <a:r>
              <a:rPr lang="en-US" sz="2400" dirty="0" err="1">
                <a:latin typeface="Calibri" pitchFamily="34" charset="0"/>
              </a:rPr>
              <a:t>ut</a:t>
            </a:r>
            <a:r>
              <a:rPr lang="en-US" sz="2400" dirty="0">
                <a:latin typeface="Calibri" pitchFamily="34" charset="0"/>
              </a:rPr>
              <a:t> </a:t>
            </a:r>
            <a:r>
              <a:rPr lang="en-US" sz="2400" dirty="0" err="1">
                <a:latin typeface="Calibri" pitchFamily="34" charset="0"/>
              </a:rPr>
              <a:t>leo</a:t>
            </a:r>
            <a:r>
              <a:rPr lang="en-US" sz="2400" dirty="0">
                <a:latin typeface="Calibri" pitchFamily="34" charset="0"/>
              </a:rPr>
              <a:t> </a:t>
            </a:r>
            <a:r>
              <a:rPr lang="en-US" sz="2400" dirty="0" err="1">
                <a:latin typeface="Calibri" pitchFamily="34" charset="0"/>
              </a:rPr>
              <a:t>eros</a:t>
            </a:r>
            <a:r>
              <a:rPr lang="en-US" sz="2400" dirty="0">
                <a:latin typeface="Calibri" pitchFamily="34" charset="0"/>
              </a:rPr>
              <a:t>. </a:t>
            </a:r>
            <a:r>
              <a:rPr lang="en-US" sz="2400" dirty="0" err="1">
                <a:latin typeface="Calibri" pitchFamily="34" charset="0"/>
              </a:rPr>
              <a:t>Donec</a:t>
            </a:r>
            <a:r>
              <a:rPr lang="en-US" sz="2400" dirty="0">
                <a:latin typeface="Calibri" pitchFamily="34" charset="0"/>
              </a:rPr>
              <a:t> </a:t>
            </a:r>
            <a:r>
              <a:rPr lang="en-US" sz="2400" dirty="0" err="1">
                <a:latin typeface="Calibri" pitchFamily="34" charset="0"/>
              </a:rPr>
              <a:t>facilisis</a:t>
            </a:r>
            <a:r>
              <a:rPr lang="en-US" sz="2400" dirty="0">
                <a:latin typeface="Calibri" pitchFamily="34" charset="0"/>
              </a:rPr>
              <a:t> </a:t>
            </a:r>
            <a:r>
              <a:rPr lang="en-US" sz="2400" dirty="0" err="1">
                <a:latin typeface="Calibri" pitchFamily="34" charset="0"/>
              </a:rPr>
              <a:t>euismod</a:t>
            </a:r>
            <a:r>
              <a:rPr lang="en-US" sz="2400" dirty="0">
                <a:latin typeface="Calibri" pitchFamily="34" charset="0"/>
              </a:rPr>
              <a:t> </a:t>
            </a:r>
            <a:r>
              <a:rPr lang="en-US" sz="2400" dirty="0" err="1">
                <a:latin typeface="Calibri" pitchFamily="34" charset="0"/>
              </a:rPr>
              <a:t>orci</a:t>
            </a:r>
            <a:r>
              <a:rPr lang="en-US" sz="2400" dirty="0">
                <a:latin typeface="Calibri" pitchFamily="34" charset="0"/>
              </a:rPr>
              <a:t>, et </a:t>
            </a:r>
            <a:r>
              <a:rPr lang="en-US" sz="2400" dirty="0" err="1">
                <a:latin typeface="Calibri" pitchFamily="34" charset="0"/>
              </a:rPr>
              <a:t>rhoncus</a:t>
            </a:r>
            <a:r>
              <a:rPr lang="en-US" sz="2400" dirty="0">
                <a:latin typeface="Calibri" pitchFamily="34" charset="0"/>
              </a:rPr>
              <a:t> </a:t>
            </a:r>
            <a:r>
              <a:rPr lang="en-US" sz="2400" dirty="0" err="1">
                <a:latin typeface="Calibri" pitchFamily="34" charset="0"/>
              </a:rPr>
              <a:t>velit</a:t>
            </a:r>
            <a:r>
              <a:rPr lang="en-US" sz="2400" dirty="0">
                <a:latin typeface="Calibri" pitchFamily="34" charset="0"/>
              </a:rPr>
              <a:t> </a:t>
            </a:r>
            <a:r>
              <a:rPr lang="en-US" sz="2400" dirty="0" err="1">
                <a:latin typeface="Calibri" pitchFamily="34" charset="0"/>
              </a:rPr>
              <a:t>accumsan</a:t>
            </a:r>
            <a:r>
              <a:rPr lang="en-US" sz="2400" dirty="0">
                <a:latin typeface="Calibri" pitchFamily="34" charset="0"/>
              </a:rPr>
              <a:t> </a:t>
            </a:r>
            <a:r>
              <a:rPr lang="en-US" sz="2400" dirty="0" err="1">
                <a:latin typeface="Calibri" pitchFamily="34" charset="0"/>
              </a:rPr>
              <a:t>eu</a:t>
            </a:r>
            <a:r>
              <a:rPr lang="en-US" sz="2400" dirty="0">
                <a:latin typeface="Calibri" pitchFamily="34" charset="0"/>
              </a:rPr>
              <a:t>. </a:t>
            </a:r>
          </a:p>
          <a:p>
            <a:pPr marL="0" lvl="1" indent="0" algn="just" defTabSz="29083">
              <a:spcBef>
                <a:spcPts val="600"/>
              </a:spcBef>
              <a:spcAft>
                <a:spcPts val="600"/>
              </a:spcAft>
              <a:buClr>
                <a:srgbClr val="CC0000"/>
              </a:buClr>
              <a:buSzPct val="80000"/>
              <a:tabLst>
                <a:tab pos="146944" algn="l"/>
              </a:tabLst>
              <a:defRPr/>
            </a:pPr>
            <a:r>
              <a:rPr lang="en-US" sz="2400" dirty="0" err="1">
                <a:latin typeface="Calibri" pitchFamily="34" charset="0"/>
              </a:rPr>
              <a:t>Aliquam</a:t>
            </a:r>
            <a:r>
              <a:rPr lang="en-US" sz="2400" dirty="0">
                <a:latin typeface="Calibri" pitchFamily="34" charset="0"/>
              </a:rPr>
              <a:t> </a:t>
            </a:r>
            <a:r>
              <a:rPr lang="en-US" sz="2400" dirty="0" err="1">
                <a:latin typeface="Calibri" pitchFamily="34" charset="0"/>
              </a:rPr>
              <a:t>odio</a:t>
            </a:r>
            <a:r>
              <a:rPr lang="en-US" sz="2400" dirty="0">
                <a:latin typeface="Calibri" pitchFamily="34" charset="0"/>
              </a:rPr>
              <a:t> mi, </a:t>
            </a:r>
            <a:r>
              <a:rPr lang="en-US" sz="2400" dirty="0" err="1">
                <a:latin typeface="Calibri" pitchFamily="34" charset="0"/>
              </a:rPr>
              <a:t>ultricies</a:t>
            </a:r>
            <a:r>
              <a:rPr lang="en-US" sz="2400" dirty="0">
                <a:latin typeface="Calibri" pitchFamily="34" charset="0"/>
              </a:rPr>
              <a:t> vitae </a:t>
            </a:r>
            <a:r>
              <a:rPr lang="en-US" sz="2400" dirty="0" err="1">
                <a:latin typeface="Calibri" pitchFamily="34" charset="0"/>
              </a:rPr>
              <a:t>auctor</a:t>
            </a:r>
            <a:r>
              <a:rPr lang="en-US" sz="2400" dirty="0">
                <a:latin typeface="Calibri" pitchFamily="34" charset="0"/>
              </a:rPr>
              <a:t> sed, </a:t>
            </a:r>
            <a:r>
              <a:rPr lang="en-US" sz="2400" dirty="0" err="1">
                <a:latin typeface="Calibri" pitchFamily="34" charset="0"/>
              </a:rPr>
              <a:t>tempor</a:t>
            </a:r>
            <a:r>
              <a:rPr lang="en-US" sz="2400" dirty="0">
                <a:latin typeface="Calibri" pitchFamily="34" charset="0"/>
              </a:rPr>
              <a:t> </a:t>
            </a:r>
            <a:r>
              <a:rPr lang="en-US" sz="2400" dirty="0" err="1">
                <a:latin typeface="Calibri" pitchFamily="34" charset="0"/>
              </a:rPr>
              <a:t>eu</a:t>
            </a:r>
            <a:r>
              <a:rPr lang="en-US" sz="2400" dirty="0">
                <a:latin typeface="Calibri" pitchFamily="34" charset="0"/>
              </a:rPr>
              <a:t> est. </a:t>
            </a:r>
            <a:r>
              <a:rPr lang="en-US" sz="2400" dirty="0" err="1">
                <a:latin typeface="Calibri" pitchFamily="34" charset="0"/>
              </a:rPr>
              <a:t>Quisque</a:t>
            </a:r>
            <a:r>
              <a:rPr lang="en-US" sz="2400" dirty="0">
                <a:latin typeface="Calibri" pitchFamily="34" charset="0"/>
              </a:rPr>
              <a:t> </a:t>
            </a:r>
            <a:r>
              <a:rPr lang="en-US" sz="2400" dirty="0" err="1">
                <a:latin typeface="Calibri" pitchFamily="34" charset="0"/>
              </a:rPr>
              <a:t>nibh</a:t>
            </a:r>
            <a:r>
              <a:rPr lang="en-US" sz="2400" dirty="0">
                <a:latin typeface="Calibri" pitchFamily="34" charset="0"/>
              </a:rPr>
              <a:t> nisi, </a:t>
            </a:r>
            <a:r>
              <a:rPr lang="en-US" sz="2400" dirty="0" err="1">
                <a:latin typeface="Calibri" pitchFamily="34" charset="0"/>
              </a:rPr>
              <a:t>hendrerit</a:t>
            </a:r>
            <a:r>
              <a:rPr lang="en-US" sz="2400" dirty="0">
                <a:latin typeface="Calibri" pitchFamily="34" charset="0"/>
              </a:rPr>
              <a:t> non </a:t>
            </a:r>
            <a:r>
              <a:rPr lang="en-US" sz="2400" dirty="0" err="1">
                <a:latin typeface="Calibri" pitchFamily="34" charset="0"/>
              </a:rPr>
              <a:t>ultricies</a:t>
            </a:r>
            <a:r>
              <a:rPr lang="en-US" sz="2400" dirty="0">
                <a:latin typeface="Calibri" pitchFamily="34" charset="0"/>
              </a:rPr>
              <a:t> vel, </a:t>
            </a:r>
            <a:r>
              <a:rPr lang="en-US" sz="2400" dirty="0" err="1">
                <a:latin typeface="Calibri" pitchFamily="34" charset="0"/>
              </a:rPr>
              <a:t>dignissim</a:t>
            </a:r>
            <a:r>
              <a:rPr lang="en-US" sz="2400" dirty="0">
                <a:latin typeface="Calibri" pitchFamily="34" charset="0"/>
              </a:rPr>
              <a:t> vitae. </a:t>
            </a:r>
          </a:p>
          <a:p>
            <a:pPr marL="0" lvl="1" indent="0" algn="just" defTabSz="29083">
              <a:spcBef>
                <a:spcPts val="600"/>
              </a:spcBef>
              <a:spcAft>
                <a:spcPts val="600"/>
              </a:spcAft>
              <a:buClr>
                <a:srgbClr val="CC0000"/>
              </a:buClr>
              <a:buSzPct val="80000"/>
              <a:tabLst>
                <a:tab pos="146944" algn="l"/>
              </a:tabLst>
              <a:defRPr/>
            </a:pPr>
            <a:endParaRPr lang="en-US" sz="2400" dirty="0">
              <a:latin typeface="Calibri" pitchFamily="34" charset="0"/>
            </a:endParaRPr>
          </a:p>
        </p:txBody>
      </p:sp>
      <p:sp>
        <p:nvSpPr>
          <p:cNvPr id="38" name="Text Box 26"/>
          <p:cNvSpPr txBox="1">
            <a:spLocks noChangeArrowheads="1"/>
          </p:cNvSpPr>
          <p:nvPr/>
        </p:nvSpPr>
        <p:spPr bwMode="auto">
          <a:xfrm>
            <a:off x="4690784" y="10430361"/>
            <a:ext cx="4023360" cy="151514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0662" tIns="15331" rIns="30662" bIns="15331"/>
          <a:lstStyle>
            <a:lvl1pPr eaLnBrk="0" hangingPunct="0">
              <a:defRPr sz="1600">
                <a:solidFill>
                  <a:schemeClr val="tx1"/>
                </a:solidFill>
                <a:latin typeface="Times New Roman" pitchFamily="18" charset="0"/>
                <a:cs typeface="Arial" charset="0"/>
              </a:defRPr>
            </a:lvl1pPr>
            <a:lvl2pPr marL="742950" indent="-285750" eaLnBrk="0" hangingPunct="0">
              <a:defRPr sz="1600">
                <a:solidFill>
                  <a:schemeClr val="tx1"/>
                </a:solidFill>
                <a:latin typeface="Times New Roman" pitchFamily="18" charset="0"/>
                <a:cs typeface="Arial" charset="0"/>
              </a:defRPr>
            </a:lvl2pPr>
            <a:lvl3pPr marL="1143000" indent="-228600" eaLnBrk="0" hangingPunct="0">
              <a:defRPr sz="1600">
                <a:solidFill>
                  <a:schemeClr val="tx1"/>
                </a:solidFill>
                <a:latin typeface="Times New Roman" pitchFamily="18" charset="0"/>
                <a:cs typeface="Arial" charset="0"/>
              </a:defRPr>
            </a:lvl3pPr>
            <a:lvl4pPr marL="1600200" indent="-228600" eaLnBrk="0" hangingPunct="0">
              <a:defRPr sz="1600">
                <a:solidFill>
                  <a:schemeClr val="tx1"/>
                </a:solidFill>
                <a:latin typeface="Times New Roman" pitchFamily="18" charset="0"/>
                <a:cs typeface="Arial" charset="0"/>
              </a:defRPr>
            </a:lvl4pPr>
            <a:lvl5pPr marL="2057400" indent="-228600" eaLnBrk="0" hangingPunct="0">
              <a:defRPr sz="16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6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6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6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600">
                <a:solidFill>
                  <a:schemeClr val="tx1"/>
                </a:solidFill>
                <a:latin typeface="Times New Roman" pitchFamily="18" charset="0"/>
                <a:cs typeface="Arial" charset="0"/>
              </a:defRPr>
            </a:lvl9pPr>
          </a:lstStyle>
          <a:p>
            <a:pPr marL="0" lvl="1" algn="just">
              <a:spcBef>
                <a:spcPts val="300"/>
              </a:spcBef>
              <a:spcAft>
                <a:spcPts val="0"/>
              </a:spcAft>
            </a:pPr>
            <a:r>
              <a:rPr lang="en-US" sz="2400" b="1">
                <a:latin typeface="Calibri" charset="0"/>
                <a:ea typeface="ＭＳ Ｐゴシック" charset="0"/>
              </a:rPr>
              <a:t>Study design / Inclusion</a:t>
            </a:r>
          </a:p>
          <a:p>
            <a:pPr marL="177800" lvl="1" indent="-177800" algn="just">
              <a:spcBef>
                <a:spcPts val="300"/>
              </a:spcBef>
              <a:spcAft>
                <a:spcPts val="300"/>
              </a:spcAft>
              <a:buClr>
                <a:srgbClr val="CC0000"/>
              </a:buClr>
              <a:buSzPct val="120000"/>
              <a:buFont typeface="Wingdings" pitchFamily="2" charset="2"/>
              <a:buChar char="§"/>
            </a:pPr>
            <a:r>
              <a:rPr lang="en-US" sz="2400">
                <a:latin typeface="Calibri" charset="0"/>
                <a:ea typeface="ＭＳ Ｐゴシック" charset="0"/>
              </a:rPr>
              <a:t>Lorem ipsum dolor sit amet, consectetur adipiscing elit. Sed sit amet augue sem, vitae aliquet dolor.</a:t>
            </a:r>
          </a:p>
          <a:p>
            <a:pPr marL="177800" lvl="1" indent="-177800" algn="just">
              <a:spcBef>
                <a:spcPts val="300"/>
              </a:spcBef>
              <a:spcAft>
                <a:spcPts val="300"/>
              </a:spcAft>
              <a:buClr>
                <a:srgbClr val="CC0000"/>
              </a:buClr>
              <a:buSzPct val="120000"/>
              <a:buFont typeface="Wingdings" pitchFamily="2" charset="2"/>
              <a:buChar char="§"/>
            </a:pPr>
            <a:r>
              <a:rPr lang="en-US" sz="2400">
                <a:latin typeface="Calibri" charset="0"/>
                <a:ea typeface="ＭＳ Ｐゴシック" charset="0"/>
              </a:rPr>
              <a:t>Aenean ac arcu lacus, et condimentum diam.</a:t>
            </a:r>
          </a:p>
          <a:p>
            <a:pPr marL="177800" lvl="1" indent="-177800" algn="just">
              <a:spcBef>
                <a:spcPts val="300"/>
              </a:spcBef>
              <a:spcAft>
                <a:spcPts val="300"/>
              </a:spcAft>
              <a:buClr>
                <a:srgbClr val="CC0000"/>
              </a:buClr>
              <a:buSzPct val="120000"/>
              <a:buFont typeface="Wingdings" pitchFamily="2" charset="2"/>
              <a:buChar char="§"/>
            </a:pPr>
            <a:r>
              <a:rPr lang="en-US" sz="2400">
                <a:latin typeface="Calibri" charset="0"/>
                <a:ea typeface="ＭＳ Ｐゴシック" charset="0"/>
              </a:rPr>
              <a:t>Suspendisse cursus tellus et elit egestas et blandit justo aliquet from January 1, 2006 – December 31, 2009</a:t>
            </a:r>
          </a:p>
          <a:p>
            <a:pPr marL="177800" lvl="1" indent="-177800" algn="just">
              <a:spcBef>
                <a:spcPts val="300"/>
              </a:spcBef>
              <a:spcAft>
                <a:spcPts val="300"/>
              </a:spcAft>
              <a:buClr>
                <a:srgbClr val="CC0000"/>
              </a:buClr>
              <a:buSzPct val="120000"/>
              <a:buFont typeface="Wingdings" pitchFamily="2" charset="2"/>
              <a:buChar char="§"/>
            </a:pPr>
            <a:r>
              <a:rPr lang="en-US" sz="2400">
                <a:latin typeface="Calibri" charset="0"/>
                <a:ea typeface="ＭＳ Ｐゴシック" charset="0"/>
              </a:rPr>
              <a:t>Mauris sed urna vel sem auctor blandit. Phasellus sollicitudin nisi sed nisi et.</a:t>
            </a:r>
          </a:p>
          <a:p>
            <a:pPr marL="177800" lvl="1" indent="-177800" algn="just">
              <a:spcBef>
                <a:spcPts val="300"/>
              </a:spcBef>
              <a:spcAft>
                <a:spcPts val="300"/>
              </a:spcAft>
              <a:buClr>
                <a:srgbClr val="CC0000"/>
              </a:buClr>
              <a:buSzPct val="120000"/>
              <a:buFont typeface="Wingdings" pitchFamily="2" charset="2"/>
              <a:buChar char="§"/>
            </a:pPr>
            <a:r>
              <a:rPr lang="en-US" sz="2400">
                <a:latin typeface="Calibri" charset="0"/>
                <a:ea typeface="ＭＳ Ｐゴシック" charset="0"/>
              </a:rPr>
              <a:t>Nulla at sapien eu nisl varius facilisis pretium eget nisi.</a:t>
            </a:r>
          </a:p>
          <a:p>
            <a:pPr marL="0" lvl="1" algn="just">
              <a:spcBef>
                <a:spcPts val="300"/>
              </a:spcBef>
              <a:spcAft>
                <a:spcPts val="0"/>
              </a:spcAft>
            </a:pPr>
            <a:r>
              <a:rPr lang="en-US" sz="2400" b="1">
                <a:latin typeface="Calibri" charset="0"/>
                <a:ea typeface="ＭＳ Ｐゴシック" charset="0"/>
              </a:rPr>
              <a:t>Data Collection</a:t>
            </a:r>
          </a:p>
          <a:p>
            <a:pPr marL="177800" lvl="1" indent="-177800" algn="just">
              <a:spcBef>
                <a:spcPts val="300"/>
              </a:spcBef>
              <a:spcAft>
                <a:spcPts val="300"/>
              </a:spcAft>
              <a:buClr>
                <a:srgbClr val="CC0000"/>
              </a:buClr>
              <a:buSzPct val="120000"/>
              <a:buFont typeface="Wingdings" pitchFamily="2" charset="2"/>
              <a:buChar char="§"/>
            </a:pPr>
            <a:r>
              <a:rPr lang="en-US" sz="2400">
                <a:latin typeface="Calibri" charset="0"/>
                <a:ea typeface="ＭＳ Ｐゴシック" charset="0"/>
              </a:rPr>
              <a:t>Curabitur eu neque et purus ullamcorper viverra et ut augue. Mauris vel nisi quis mi vulputate tempus quis quis lectus. Lorem ipsum dolor sit amet, consectetur adipiscing elit.</a:t>
            </a:r>
          </a:p>
          <a:p>
            <a:pPr marL="177800" lvl="1" indent="-177800" algn="just">
              <a:spcBef>
                <a:spcPts val="300"/>
              </a:spcBef>
              <a:spcAft>
                <a:spcPts val="300"/>
              </a:spcAft>
              <a:buClr>
                <a:srgbClr val="CC0000"/>
              </a:buClr>
              <a:buSzPct val="120000"/>
              <a:buFont typeface="Wingdings" pitchFamily="2" charset="2"/>
              <a:buChar char="§"/>
            </a:pPr>
            <a:r>
              <a:rPr lang="en-US" sz="2400">
                <a:latin typeface="Calibri" charset="0"/>
                <a:ea typeface="ＭＳ Ｐゴシック" charset="0"/>
              </a:rPr>
              <a:t>Sed sit amet augue sem, vitae aliquet dolor. Aenean ac arcu lacus, et condimentum diam. </a:t>
            </a:r>
          </a:p>
          <a:p>
            <a:pPr marL="177800" lvl="1" indent="-177800" algn="just">
              <a:spcBef>
                <a:spcPts val="300"/>
              </a:spcBef>
              <a:spcAft>
                <a:spcPts val="300"/>
              </a:spcAft>
              <a:buClr>
                <a:srgbClr val="CC0000"/>
              </a:buClr>
              <a:buSzPct val="120000"/>
              <a:buFont typeface="Wingdings" pitchFamily="2" charset="2"/>
              <a:buChar char="§"/>
            </a:pPr>
            <a:r>
              <a:rPr lang="en-US" sz="2400">
                <a:latin typeface="Calibri" charset="0"/>
                <a:ea typeface="ＭＳ Ｐゴシック" charset="0"/>
              </a:rPr>
              <a:t>Suspendisse cursus tellus et elit egestas et blandit justo aliquet.</a:t>
            </a:r>
          </a:p>
          <a:p>
            <a:pPr marL="0" lvl="1" algn="just">
              <a:spcBef>
                <a:spcPts val="300"/>
              </a:spcBef>
              <a:spcAft>
                <a:spcPts val="0"/>
              </a:spcAft>
            </a:pPr>
            <a:r>
              <a:rPr lang="en-US" sz="2400" b="1">
                <a:latin typeface="Calibri" charset="0"/>
                <a:ea typeface="ＭＳ Ｐゴシック" charset="0"/>
              </a:rPr>
              <a:t>Statistical analysis</a:t>
            </a:r>
          </a:p>
          <a:p>
            <a:pPr marL="177800" lvl="1" indent="-177800" algn="just">
              <a:spcBef>
                <a:spcPts val="300"/>
              </a:spcBef>
              <a:spcAft>
                <a:spcPts val="300"/>
              </a:spcAft>
              <a:buClr>
                <a:srgbClr val="CC0000"/>
              </a:buClr>
              <a:buSzPct val="120000"/>
              <a:buFont typeface="Wingdings" pitchFamily="2" charset="2"/>
              <a:buChar char="§"/>
            </a:pPr>
            <a:r>
              <a:rPr lang="en-US" sz="2400">
                <a:latin typeface="Calibri" charset="0"/>
                <a:ea typeface="ＭＳ Ｐゴシック" charset="0"/>
              </a:rPr>
              <a:t>Quisque eu dolor et lorem cursus porttitor. Aliquam eu arcu in libero sodales feugiat sed ultrices nisl.</a:t>
            </a:r>
          </a:p>
          <a:p>
            <a:pPr marL="177800" lvl="1" indent="-177800" algn="just">
              <a:spcBef>
                <a:spcPts val="300"/>
              </a:spcBef>
              <a:spcAft>
                <a:spcPts val="300"/>
              </a:spcAft>
              <a:buClr>
                <a:srgbClr val="CC0000"/>
              </a:buClr>
              <a:buSzPct val="120000"/>
              <a:buFont typeface="Wingdings" pitchFamily="2" charset="2"/>
              <a:buChar char="§"/>
            </a:pPr>
            <a:r>
              <a:rPr lang="en-US" sz="2400">
                <a:latin typeface="Calibri" charset="0"/>
                <a:ea typeface="ＭＳ Ｐゴシック" charset="0"/>
              </a:rPr>
              <a:t>Ut cursus mauris sed purus porta sit amet eleifend nulla.</a:t>
            </a:r>
          </a:p>
          <a:p>
            <a:pPr algn="just" eaLnBrk="1" hangingPunct="1">
              <a:spcBef>
                <a:spcPts val="193"/>
              </a:spcBef>
              <a:spcAft>
                <a:spcPts val="193"/>
              </a:spcAft>
            </a:pPr>
            <a:endParaRPr lang="en-US" sz="2400">
              <a:latin typeface="Calibri" charset="0"/>
            </a:endParaRPr>
          </a:p>
          <a:p>
            <a:pPr algn="just" eaLnBrk="1" hangingPunct="1">
              <a:spcBef>
                <a:spcPts val="193"/>
              </a:spcBef>
              <a:spcAft>
                <a:spcPts val="193"/>
              </a:spcAft>
            </a:pPr>
            <a:endParaRPr lang="en-US" sz="2400" dirty="0">
              <a:latin typeface="Calibri" charset="0"/>
            </a:endParaRPr>
          </a:p>
        </p:txBody>
      </p:sp>
      <p:sp>
        <p:nvSpPr>
          <p:cNvPr id="39" name="TextBox 45"/>
          <p:cNvSpPr txBox="1">
            <a:spLocks noChangeArrowheads="1"/>
          </p:cNvSpPr>
          <p:nvPr/>
        </p:nvSpPr>
        <p:spPr bwMode="auto">
          <a:xfrm>
            <a:off x="4690784" y="6075456"/>
            <a:ext cx="4023360" cy="3376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52245" tIns="26122" rIns="52245" bIns="26122">
            <a:spAutoFit/>
          </a:bodyPr>
          <a:lstStyle>
            <a:lvl1pPr eaLnBrk="0" hangingPunct="0">
              <a:tabLst>
                <a:tab pos="123825" algn="l"/>
              </a:tabLst>
              <a:defRPr sz="1600">
                <a:solidFill>
                  <a:schemeClr val="tx1"/>
                </a:solidFill>
                <a:latin typeface="Times New Roman" pitchFamily="18" charset="0"/>
                <a:cs typeface="Arial" charset="0"/>
              </a:defRPr>
            </a:lvl1pPr>
            <a:lvl2pPr eaLnBrk="0" hangingPunct="0">
              <a:tabLst>
                <a:tab pos="123825" algn="l"/>
              </a:tabLst>
              <a:defRPr sz="1600">
                <a:solidFill>
                  <a:schemeClr val="tx1"/>
                </a:solidFill>
                <a:latin typeface="Times New Roman" pitchFamily="18" charset="0"/>
                <a:cs typeface="Arial" charset="0"/>
              </a:defRPr>
            </a:lvl2pPr>
            <a:lvl3pPr marL="1143000" indent="-228600" eaLnBrk="0" hangingPunct="0">
              <a:tabLst>
                <a:tab pos="123825" algn="l"/>
              </a:tabLst>
              <a:defRPr sz="1600">
                <a:solidFill>
                  <a:schemeClr val="tx1"/>
                </a:solidFill>
                <a:latin typeface="Times New Roman" pitchFamily="18" charset="0"/>
                <a:cs typeface="Arial" charset="0"/>
              </a:defRPr>
            </a:lvl3pPr>
            <a:lvl4pPr marL="1600200" indent="-228600" eaLnBrk="0" hangingPunct="0">
              <a:tabLst>
                <a:tab pos="123825" algn="l"/>
              </a:tabLst>
              <a:defRPr sz="1600">
                <a:solidFill>
                  <a:schemeClr val="tx1"/>
                </a:solidFill>
                <a:latin typeface="Times New Roman" pitchFamily="18" charset="0"/>
                <a:cs typeface="Arial" charset="0"/>
              </a:defRPr>
            </a:lvl4pPr>
            <a:lvl5pPr marL="2057400" indent="-228600" eaLnBrk="0" hangingPunct="0">
              <a:tabLst>
                <a:tab pos="123825" algn="l"/>
              </a:tabLst>
              <a:defRPr sz="1600">
                <a:solidFill>
                  <a:schemeClr val="tx1"/>
                </a:solidFill>
                <a:latin typeface="Times New Roman" pitchFamily="18" charset="0"/>
                <a:cs typeface="Arial" charset="0"/>
              </a:defRPr>
            </a:lvl5pPr>
            <a:lvl6pPr marL="2514600" indent="-228600" eaLnBrk="0" fontAlgn="base" hangingPunct="0">
              <a:spcBef>
                <a:spcPct val="0"/>
              </a:spcBef>
              <a:spcAft>
                <a:spcPct val="0"/>
              </a:spcAft>
              <a:tabLst>
                <a:tab pos="123825" algn="l"/>
              </a:tabLst>
              <a:defRPr sz="1600">
                <a:solidFill>
                  <a:schemeClr val="tx1"/>
                </a:solidFill>
                <a:latin typeface="Times New Roman" pitchFamily="18" charset="0"/>
                <a:cs typeface="Arial" charset="0"/>
              </a:defRPr>
            </a:lvl6pPr>
            <a:lvl7pPr marL="2971800" indent="-228600" eaLnBrk="0" fontAlgn="base" hangingPunct="0">
              <a:spcBef>
                <a:spcPct val="0"/>
              </a:spcBef>
              <a:spcAft>
                <a:spcPct val="0"/>
              </a:spcAft>
              <a:tabLst>
                <a:tab pos="123825" algn="l"/>
              </a:tabLst>
              <a:defRPr sz="1600">
                <a:solidFill>
                  <a:schemeClr val="tx1"/>
                </a:solidFill>
                <a:latin typeface="Times New Roman" pitchFamily="18" charset="0"/>
                <a:cs typeface="Arial" charset="0"/>
              </a:defRPr>
            </a:lvl7pPr>
            <a:lvl8pPr marL="3429000" indent="-228600" eaLnBrk="0" fontAlgn="base" hangingPunct="0">
              <a:spcBef>
                <a:spcPct val="0"/>
              </a:spcBef>
              <a:spcAft>
                <a:spcPct val="0"/>
              </a:spcAft>
              <a:tabLst>
                <a:tab pos="123825" algn="l"/>
              </a:tabLst>
              <a:defRPr sz="1600">
                <a:solidFill>
                  <a:schemeClr val="tx1"/>
                </a:solidFill>
                <a:latin typeface="Times New Roman" pitchFamily="18" charset="0"/>
                <a:cs typeface="Arial" charset="0"/>
              </a:defRPr>
            </a:lvl8pPr>
            <a:lvl9pPr marL="3886200" indent="-228600" eaLnBrk="0" fontAlgn="base" hangingPunct="0">
              <a:spcBef>
                <a:spcPct val="0"/>
              </a:spcBef>
              <a:spcAft>
                <a:spcPct val="0"/>
              </a:spcAft>
              <a:tabLst>
                <a:tab pos="123825" algn="l"/>
              </a:tabLst>
              <a:defRPr sz="1600">
                <a:solidFill>
                  <a:schemeClr val="tx1"/>
                </a:solidFill>
                <a:latin typeface="Times New Roman" pitchFamily="18" charset="0"/>
                <a:cs typeface="Arial" charset="0"/>
              </a:defRPr>
            </a:lvl9pPr>
          </a:lstStyle>
          <a:p>
            <a:pPr marL="0" lvl="1" algn="just" defTabSz="851694" eaLnBrk="1" hangingPunct="1">
              <a:spcBef>
                <a:spcPts val="193"/>
              </a:spcBef>
              <a:spcAft>
                <a:spcPts val="193"/>
              </a:spcAft>
              <a:buClr>
                <a:srgbClr val="CC0000"/>
              </a:buClr>
              <a:buSzPct val="80000"/>
              <a:tabLst/>
            </a:pPr>
            <a:r>
              <a:rPr lang="en-US" sz="2400" dirty="0">
                <a:latin typeface="Calibri" charset="0"/>
              </a:rPr>
              <a:t>Cras </a:t>
            </a:r>
            <a:r>
              <a:rPr lang="en-US" sz="2400" dirty="0" err="1">
                <a:latin typeface="Calibri" charset="0"/>
              </a:rPr>
              <a:t>hendrerit</a:t>
            </a:r>
            <a:r>
              <a:rPr lang="en-US" sz="2400" dirty="0">
                <a:latin typeface="Calibri" charset="0"/>
              </a:rPr>
              <a:t> </a:t>
            </a:r>
            <a:r>
              <a:rPr lang="en-US" sz="2400" dirty="0" err="1">
                <a:latin typeface="Calibri" charset="0"/>
              </a:rPr>
              <a:t>blandit</a:t>
            </a:r>
            <a:r>
              <a:rPr lang="en-US" sz="2400" dirty="0">
                <a:latin typeface="Calibri" charset="0"/>
              </a:rPr>
              <a:t> libero non </a:t>
            </a:r>
            <a:r>
              <a:rPr lang="en-US" sz="2400" dirty="0" err="1">
                <a:latin typeface="Calibri" charset="0"/>
              </a:rPr>
              <a:t>sagittis</a:t>
            </a:r>
            <a:r>
              <a:rPr lang="en-US" sz="2400" dirty="0">
                <a:latin typeface="Calibri" charset="0"/>
              </a:rPr>
              <a:t>. </a:t>
            </a:r>
            <a:r>
              <a:rPr lang="en-US" sz="2400" dirty="0" err="1">
                <a:latin typeface="Calibri" charset="0"/>
              </a:rPr>
              <a:t>Donec</a:t>
            </a:r>
            <a:r>
              <a:rPr lang="en-US" sz="2400" dirty="0">
                <a:latin typeface="Calibri" charset="0"/>
              </a:rPr>
              <a:t> </a:t>
            </a:r>
            <a:r>
              <a:rPr lang="en-US" sz="2400" dirty="0" err="1">
                <a:latin typeface="Calibri" charset="0"/>
              </a:rPr>
              <a:t>placerat</a:t>
            </a:r>
            <a:r>
              <a:rPr lang="en-US" sz="2400" dirty="0">
                <a:latin typeface="Calibri" charset="0"/>
              </a:rPr>
              <a:t> </a:t>
            </a:r>
            <a:r>
              <a:rPr lang="en-US" sz="2400" dirty="0" err="1">
                <a:latin typeface="Calibri" charset="0"/>
              </a:rPr>
              <a:t>nibh</a:t>
            </a:r>
            <a:r>
              <a:rPr lang="en-US" sz="2400" dirty="0">
                <a:latin typeface="Calibri" charset="0"/>
              </a:rPr>
              <a:t> sed </a:t>
            </a:r>
            <a:r>
              <a:rPr lang="en-US" sz="2400" dirty="0" err="1">
                <a:latin typeface="Calibri" charset="0"/>
              </a:rPr>
              <a:t>risus</a:t>
            </a:r>
            <a:r>
              <a:rPr lang="en-US" sz="2400" dirty="0">
                <a:latin typeface="Calibri" charset="0"/>
              </a:rPr>
              <a:t> tempus </a:t>
            </a:r>
            <a:r>
              <a:rPr lang="en-US" sz="2400" dirty="0" err="1">
                <a:latin typeface="Calibri" charset="0"/>
              </a:rPr>
              <a:t>tristique</a:t>
            </a:r>
            <a:r>
              <a:rPr lang="en-US" sz="2400" dirty="0">
                <a:latin typeface="Calibri" charset="0"/>
              </a:rPr>
              <a:t>. </a:t>
            </a:r>
            <a:r>
              <a:rPr lang="en-US" sz="2400" dirty="0" err="1">
                <a:latin typeface="Calibri" charset="0"/>
              </a:rPr>
              <a:t>Ipsa</a:t>
            </a:r>
            <a:r>
              <a:rPr lang="en-US" sz="2400" dirty="0">
                <a:latin typeface="Calibri" charset="0"/>
              </a:rPr>
              <a:t> </a:t>
            </a:r>
            <a:r>
              <a:rPr lang="en-US" sz="2400" dirty="0" err="1">
                <a:latin typeface="Calibri" charset="0"/>
              </a:rPr>
              <a:t>scientia</a:t>
            </a:r>
            <a:r>
              <a:rPr lang="en-US" sz="2400" dirty="0">
                <a:latin typeface="Calibri" charset="0"/>
              </a:rPr>
              <a:t> </a:t>
            </a:r>
            <a:r>
              <a:rPr lang="en-US" sz="2400" dirty="0" err="1">
                <a:latin typeface="Calibri" charset="0"/>
              </a:rPr>
              <a:t>potestas</a:t>
            </a:r>
            <a:r>
              <a:rPr lang="en-US" sz="2400" dirty="0">
                <a:latin typeface="Calibri" charset="0"/>
              </a:rPr>
              <a:t> est. Cras </a:t>
            </a:r>
            <a:r>
              <a:rPr lang="en-US" sz="2400" dirty="0" err="1">
                <a:latin typeface="Calibri" charset="0"/>
              </a:rPr>
              <a:t>hendrerit</a:t>
            </a:r>
            <a:r>
              <a:rPr lang="en-US" sz="2400" dirty="0">
                <a:latin typeface="Calibri" charset="0"/>
              </a:rPr>
              <a:t> </a:t>
            </a:r>
            <a:r>
              <a:rPr lang="en-US" sz="2400" dirty="0" err="1">
                <a:latin typeface="Calibri" charset="0"/>
              </a:rPr>
              <a:t>blandit</a:t>
            </a:r>
            <a:r>
              <a:rPr lang="en-US" sz="2400" dirty="0">
                <a:latin typeface="Calibri" charset="0"/>
              </a:rPr>
              <a:t> libero non </a:t>
            </a:r>
            <a:r>
              <a:rPr lang="en-US" sz="2400" dirty="0" err="1">
                <a:latin typeface="Calibri" charset="0"/>
              </a:rPr>
              <a:t>sagittis</a:t>
            </a:r>
            <a:r>
              <a:rPr lang="en-US" sz="2400" dirty="0">
                <a:latin typeface="Calibri" charset="0"/>
              </a:rPr>
              <a:t>. </a:t>
            </a:r>
            <a:r>
              <a:rPr lang="en-US" sz="2400" dirty="0" err="1">
                <a:latin typeface="Calibri" charset="0"/>
              </a:rPr>
              <a:t>Donec</a:t>
            </a:r>
            <a:r>
              <a:rPr lang="en-US" sz="2400" dirty="0">
                <a:latin typeface="Calibri" charset="0"/>
              </a:rPr>
              <a:t> </a:t>
            </a:r>
            <a:r>
              <a:rPr lang="en-US" sz="2400" dirty="0" err="1">
                <a:latin typeface="Calibri" charset="0"/>
              </a:rPr>
              <a:t>placerat</a:t>
            </a:r>
            <a:r>
              <a:rPr lang="en-US" sz="2400" dirty="0">
                <a:latin typeface="Calibri" charset="0"/>
              </a:rPr>
              <a:t> </a:t>
            </a:r>
            <a:r>
              <a:rPr lang="en-US" sz="2400" dirty="0" err="1">
                <a:latin typeface="Calibri" charset="0"/>
              </a:rPr>
              <a:t>nibh</a:t>
            </a:r>
            <a:r>
              <a:rPr lang="en-US" sz="2400" dirty="0">
                <a:latin typeface="Calibri" charset="0"/>
              </a:rPr>
              <a:t> sed </a:t>
            </a:r>
            <a:r>
              <a:rPr lang="en-US" sz="2400" dirty="0" err="1">
                <a:latin typeface="Calibri" charset="0"/>
              </a:rPr>
              <a:t>risus</a:t>
            </a:r>
            <a:r>
              <a:rPr lang="en-US" sz="2400" dirty="0">
                <a:latin typeface="Calibri" charset="0"/>
              </a:rPr>
              <a:t> tempus </a:t>
            </a:r>
            <a:r>
              <a:rPr lang="en-US" sz="2400" dirty="0" err="1">
                <a:latin typeface="Calibri" charset="0"/>
              </a:rPr>
              <a:t>tristique</a:t>
            </a:r>
            <a:r>
              <a:rPr lang="en-US" sz="2400" dirty="0">
                <a:latin typeface="Calibri" charset="0"/>
              </a:rPr>
              <a:t>. </a:t>
            </a:r>
            <a:r>
              <a:rPr lang="en-US" sz="2400" dirty="0" err="1">
                <a:latin typeface="Calibri" charset="0"/>
              </a:rPr>
              <a:t>Ipsa</a:t>
            </a:r>
            <a:r>
              <a:rPr lang="en-US" sz="2400" dirty="0">
                <a:latin typeface="Calibri" charset="0"/>
              </a:rPr>
              <a:t> </a:t>
            </a:r>
            <a:r>
              <a:rPr lang="en-US" sz="2400" dirty="0" err="1">
                <a:latin typeface="Calibri" charset="0"/>
              </a:rPr>
              <a:t>scientia</a:t>
            </a:r>
            <a:r>
              <a:rPr lang="en-US" sz="2400" dirty="0">
                <a:latin typeface="Calibri" charset="0"/>
              </a:rPr>
              <a:t> </a:t>
            </a:r>
            <a:r>
              <a:rPr lang="en-US" sz="2400" dirty="0" err="1">
                <a:latin typeface="Calibri" charset="0"/>
              </a:rPr>
              <a:t>potestas</a:t>
            </a:r>
            <a:r>
              <a:rPr lang="en-US" sz="2400" dirty="0">
                <a:latin typeface="Calibri" charset="0"/>
              </a:rPr>
              <a:t> est.</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69461" y="13167178"/>
            <a:ext cx="5791447" cy="35793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9536008" y="16633306"/>
            <a:ext cx="6217920" cy="3123932"/>
          </a:xfrm>
          <a:prstGeom prst="rect">
            <a:avLst/>
          </a:prstGeom>
        </p:spPr>
        <p:txBody>
          <a:bodyPr wrap="square">
            <a:spAutoFit/>
          </a:bodyPr>
          <a:lstStyle/>
          <a:p>
            <a:pPr marL="177800" lvl="1" indent="-177800" algn="just" defTabSz="29083" eaLnBrk="0" hangingPunct="0">
              <a:spcBef>
                <a:spcPts val="300"/>
              </a:spcBef>
              <a:spcAft>
                <a:spcPts val="300"/>
              </a:spcAft>
              <a:buClr>
                <a:srgbClr val="CC0000"/>
              </a:buClr>
              <a:buSzPct val="120000"/>
              <a:buFont typeface="Wingdings" pitchFamily="2" charset="2"/>
              <a:buChar char="§"/>
              <a:tabLst>
                <a:tab pos="146944" algn="l"/>
              </a:tabLst>
              <a:defRPr/>
            </a:pPr>
            <a:r>
              <a:rPr lang="en-US" sz="2400">
                <a:latin typeface="Calibri" charset="0"/>
                <a:ea typeface="ＭＳ Ｐゴシック" charset="0"/>
              </a:rPr>
              <a:t>Suspendisse purus mauris, viverra id mollis at, hendrerit ut libero. Aliquam odio mi, ultricies vitae auctor sed, tempor eu est. Quisque nibh nisi, hendrerit non ultricies vel, dignissim vitae. </a:t>
            </a:r>
          </a:p>
          <a:p>
            <a:pPr marL="177800" lvl="1" indent="-177800" algn="just" defTabSz="29083" eaLnBrk="0" hangingPunct="0">
              <a:spcBef>
                <a:spcPts val="300"/>
              </a:spcBef>
              <a:spcAft>
                <a:spcPts val="300"/>
              </a:spcAft>
              <a:buClr>
                <a:srgbClr val="CC0000"/>
              </a:buClr>
              <a:buSzPct val="120000"/>
              <a:buFont typeface="Wingdings" pitchFamily="2" charset="2"/>
              <a:buChar char="§"/>
              <a:tabLst>
                <a:tab pos="146944" algn="l"/>
              </a:tabLst>
              <a:defRPr/>
            </a:pPr>
            <a:r>
              <a:rPr lang="en-US" sz="2400">
                <a:latin typeface="Calibri" charset="0"/>
                <a:ea typeface="ＭＳ Ｐゴシック" charset="0"/>
              </a:rPr>
              <a:t>Pellentesque habitant morbi tristique senectus et netus et malesuada fames ac turpis egestas. Vestibulum ut leo eros. Donec facilisis euismod orci, et rhoncus velit accumsan eu. </a:t>
            </a:r>
          </a:p>
        </p:txBody>
      </p:sp>
      <p:sp>
        <p:nvSpPr>
          <p:cNvPr id="28" name="TextBox 47"/>
          <p:cNvSpPr txBox="1">
            <a:spLocks noChangeArrowheads="1"/>
          </p:cNvSpPr>
          <p:nvPr/>
        </p:nvSpPr>
        <p:spPr bwMode="auto">
          <a:xfrm>
            <a:off x="768286" y="3727905"/>
            <a:ext cx="3638304" cy="474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4489" tIns="52244" rIns="104489" bIns="52244">
            <a:spAutoFit/>
          </a:bodyPr>
          <a:lstStyle>
            <a:lvl1pPr eaLnBrk="0" hangingPunct="0">
              <a:defRPr sz="1600">
                <a:solidFill>
                  <a:schemeClr val="tx1"/>
                </a:solidFill>
                <a:latin typeface="Times New Roman" pitchFamily="18" charset="0"/>
                <a:cs typeface="Arial" charset="0"/>
              </a:defRPr>
            </a:lvl1pPr>
            <a:lvl2pPr marL="742950" indent="-285750" eaLnBrk="0" hangingPunct="0">
              <a:defRPr sz="1600">
                <a:solidFill>
                  <a:schemeClr val="tx1"/>
                </a:solidFill>
                <a:latin typeface="Times New Roman" pitchFamily="18" charset="0"/>
                <a:cs typeface="Arial" charset="0"/>
              </a:defRPr>
            </a:lvl2pPr>
            <a:lvl3pPr marL="1143000" indent="-228600" eaLnBrk="0" hangingPunct="0">
              <a:defRPr sz="1600">
                <a:solidFill>
                  <a:schemeClr val="tx1"/>
                </a:solidFill>
                <a:latin typeface="Times New Roman" pitchFamily="18" charset="0"/>
                <a:cs typeface="Arial" charset="0"/>
              </a:defRPr>
            </a:lvl3pPr>
            <a:lvl4pPr marL="1600200" indent="-228600" eaLnBrk="0" hangingPunct="0">
              <a:defRPr sz="1600">
                <a:solidFill>
                  <a:schemeClr val="tx1"/>
                </a:solidFill>
                <a:latin typeface="Times New Roman" pitchFamily="18" charset="0"/>
                <a:cs typeface="Arial" charset="0"/>
              </a:defRPr>
            </a:lvl4pPr>
            <a:lvl5pPr marL="2057400" indent="-228600" eaLnBrk="0" hangingPunct="0">
              <a:defRPr sz="16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6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6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6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600">
                <a:solidFill>
                  <a:schemeClr val="tx1"/>
                </a:solidFill>
                <a:latin typeface="Times New Roman" pitchFamily="18" charset="0"/>
                <a:cs typeface="Arial" charset="0"/>
              </a:defRPr>
            </a:lvl9pPr>
          </a:lstStyle>
          <a:p>
            <a:pPr eaLnBrk="1" hangingPunct="1"/>
            <a:r>
              <a:rPr lang="en-US" sz="2400" dirty="0">
                <a:solidFill>
                  <a:schemeClr val="bg1"/>
                </a:solidFill>
                <a:latin typeface="Calibri" pitchFamily="34" charset="0"/>
              </a:rPr>
              <a:t>Insert Poster#</a:t>
            </a:r>
          </a:p>
        </p:txBody>
      </p:sp>
      <p:sp>
        <p:nvSpPr>
          <p:cNvPr id="40" name="Rectangle 3373"/>
          <p:cNvSpPr>
            <a:spLocks noChangeArrowheads="1"/>
          </p:cNvSpPr>
          <p:nvPr/>
        </p:nvSpPr>
        <p:spPr bwMode="auto">
          <a:xfrm>
            <a:off x="4690784" y="25710806"/>
            <a:ext cx="4023360" cy="731520"/>
          </a:xfrm>
          <a:prstGeom prst="rect">
            <a:avLst/>
          </a:prstGeom>
          <a:solidFill>
            <a:srgbClr val="C8102E"/>
          </a:solidFill>
          <a:ln w="28575">
            <a:solidFill>
              <a:schemeClr val="tx1"/>
            </a:solidFill>
            <a:miter lim="800000"/>
            <a:headEnd/>
            <a:tailEnd/>
          </a:ln>
          <a:effectLst>
            <a:outerShdw blurRad="50800" dist="38100" dir="16200000" rotWithShape="0">
              <a:prstClr val="black">
                <a:alpha val="40000"/>
              </a:prstClr>
            </a:outerShdw>
          </a:effectLst>
        </p:spPr>
        <p:txBody>
          <a:bodyPr wrap="none" lIns="30662" tIns="15331" rIns="30662" bIns="15331" anchor="ctr" anchorCtr="1"/>
          <a:lstStyle/>
          <a:p>
            <a:pPr algn="ctr" defTabSz="306574" eaLnBrk="0" hangingPunct="0"/>
            <a:r>
              <a:rPr lang="en-US" sz="3600" b="1">
                <a:solidFill>
                  <a:schemeClr val="bg1"/>
                </a:solidFill>
                <a:latin typeface="Calibri" pitchFamily="34" charset="0"/>
              </a:rPr>
              <a:t>RESULTS</a:t>
            </a:r>
            <a:endParaRPr lang="en-US" sz="3600" b="1" dirty="0">
              <a:solidFill>
                <a:schemeClr val="bg1"/>
              </a:solidFill>
              <a:latin typeface="Calibri" pitchFamily="34" charset="0"/>
            </a:endParaRPr>
          </a:p>
        </p:txBody>
      </p:sp>
      <p:sp>
        <p:nvSpPr>
          <p:cNvPr id="41" name="Rounded Rectangle 40"/>
          <p:cNvSpPr/>
          <p:nvPr/>
        </p:nvSpPr>
        <p:spPr bwMode="auto">
          <a:xfrm>
            <a:off x="4886726" y="26631336"/>
            <a:ext cx="3474720" cy="393811"/>
          </a:xfrm>
          <a:prstGeom prst="roundRect">
            <a:avLst/>
          </a:prstGeom>
          <a:solidFill>
            <a:srgbClr val="C8102E"/>
          </a:solidFill>
          <a:ln w="28575">
            <a:solidFill>
              <a:schemeClr val="tx1"/>
            </a:solidFill>
            <a:miter lim="800000"/>
            <a:headEnd/>
            <a:tailEnd/>
          </a:ln>
          <a:effectLst>
            <a:outerShdw blurRad="50800" dist="38100" dir="16200000" rotWithShape="0">
              <a:prstClr val="black">
                <a:alpha val="40000"/>
              </a:prstClr>
            </a:outerShdw>
          </a:effectLst>
        </p:spPr>
        <p:txBody>
          <a:bodyPr wrap="square" lIns="47701" tIns="23851" rIns="47701" bIns="23851" anchor="ctr" anchorCtr="0">
            <a:spAutoFit/>
          </a:bodyPr>
          <a:lstStyle/>
          <a:p>
            <a:pPr marL="0" lvl="1" defTabSz="476935" eaLnBrk="0" hangingPunct="0"/>
            <a:r>
              <a:rPr lang="en-US" sz="2000" b="1" dirty="0">
                <a:solidFill>
                  <a:schemeClr val="bg1"/>
                </a:solidFill>
                <a:latin typeface="Calibri" pitchFamily="34" charset="0"/>
              </a:rPr>
              <a:t>Figure 1.  Patient Demographics</a:t>
            </a:r>
          </a:p>
        </p:txBody>
      </p:sp>
      <p:graphicFrame>
        <p:nvGraphicFramePr>
          <p:cNvPr id="44" name="Chart 43"/>
          <p:cNvGraphicFramePr>
            <a:graphicFrameLocks/>
          </p:cNvGraphicFramePr>
          <p:nvPr>
            <p:extLst>
              <p:ext uri="{D42A27DB-BD31-4B8C-83A1-F6EECF244321}">
                <p14:modId xmlns:p14="http://schemas.microsoft.com/office/powerpoint/2010/main" val="3429390589"/>
              </p:ext>
            </p:extLst>
          </p:nvPr>
        </p:nvGraphicFramePr>
        <p:xfrm>
          <a:off x="4886726" y="27025147"/>
          <a:ext cx="3767251" cy="5455103"/>
        </p:xfrm>
        <a:graphic>
          <a:graphicData uri="http://schemas.openxmlformats.org/drawingml/2006/chart">
            <c:chart xmlns:c="http://schemas.openxmlformats.org/drawingml/2006/chart" xmlns:r="http://schemas.openxmlformats.org/officeDocument/2006/relationships" r:id="rId4"/>
          </a:graphicData>
        </a:graphic>
      </p:graphicFrame>
      <p:sp>
        <p:nvSpPr>
          <p:cNvPr id="45" name="Rectangle 3373"/>
          <p:cNvSpPr>
            <a:spLocks noChangeArrowheads="1"/>
          </p:cNvSpPr>
          <p:nvPr/>
        </p:nvSpPr>
        <p:spPr bwMode="auto">
          <a:xfrm>
            <a:off x="9014527" y="28917890"/>
            <a:ext cx="6949440" cy="731520"/>
          </a:xfrm>
          <a:prstGeom prst="rect">
            <a:avLst/>
          </a:prstGeom>
          <a:solidFill>
            <a:srgbClr val="C8102E"/>
          </a:solidFill>
          <a:ln w="28575">
            <a:solidFill>
              <a:schemeClr val="tx1"/>
            </a:solidFill>
            <a:miter lim="800000"/>
            <a:headEnd/>
            <a:tailEnd/>
          </a:ln>
          <a:effectLst>
            <a:outerShdw blurRad="50800" dist="38100" dir="16200000" rotWithShape="0">
              <a:prstClr val="black">
                <a:alpha val="40000"/>
              </a:prstClr>
            </a:outerShdw>
          </a:effectLst>
        </p:spPr>
        <p:txBody>
          <a:bodyPr wrap="none" lIns="64244" tIns="32122" rIns="64244" bIns="32122" anchor="ctr" anchorCtr="1"/>
          <a:lstStyle/>
          <a:p>
            <a:pPr algn="ctr" defTabSz="642335" eaLnBrk="0" hangingPunct="0"/>
            <a:r>
              <a:rPr lang="en-US" sz="3600" b="1" dirty="0">
                <a:solidFill>
                  <a:schemeClr val="bg1"/>
                </a:solidFill>
                <a:latin typeface="Calibri" panose="020F0502020204030204" pitchFamily="34" charset="0"/>
              </a:rPr>
              <a:t>ACKNOWLEDGEMENTS</a:t>
            </a:r>
          </a:p>
        </p:txBody>
      </p:sp>
      <p:sp>
        <p:nvSpPr>
          <p:cNvPr id="46" name="TextBox 45"/>
          <p:cNvSpPr txBox="1"/>
          <p:nvPr/>
        </p:nvSpPr>
        <p:spPr>
          <a:xfrm>
            <a:off x="9014527" y="29738067"/>
            <a:ext cx="6949440" cy="2308324"/>
          </a:xfrm>
          <a:prstGeom prst="rect">
            <a:avLst/>
          </a:prstGeom>
          <a:noFill/>
        </p:spPr>
        <p:txBody>
          <a:bodyPr wrap="square" rtlCol="0">
            <a:spAutoFit/>
          </a:bodyPr>
          <a:lstStyle/>
          <a:p>
            <a:pPr marL="457200" indent="-457200">
              <a:buClr>
                <a:srgbClr val="CC0000"/>
              </a:buClr>
              <a:buSzPct val="120000"/>
              <a:buFont typeface="Wingdings" panose="05000000000000000000" pitchFamily="2" charset="2"/>
              <a:buChar char="§"/>
            </a:pPr>
            <a:r>
              <a:rPr lang="en-US" sz="2400">
                <a:latin typeface="Calibri" panose="020F0502020204030204" pitchFamily="34" charset="0"/>
              </a:rPr>
              <a:t>Aenean condimentum felis vitae ipsum elementum aliquet.</a:t>
            </a:r>
          </a:p>
          <a:p>
            <a:pPr marL="457200" indent="-457200">
              <a:buClr>
                <a:srgbClr val="CC0000"/>
              </a:buClr>
              <a:buSzPct val="120000"/>
              <a:buFont typeface="Wingdings" panose="05000000000000000000" pitchFamily="2" charset="2"/>
              <a:buChar char="§"/>
            </a:pPr>
            <a:r>
              <a:rPr lang="en-US" sz="2400">
                <a:latin typeface="Calibri" panose="020F0502020204030204" pitchFamily="34" charset="0"/>
              </a:rPr>
              <a:t>Vestibulum quis ligula nec est pellentesque feugiat.</a:t>
            </a:r>
          </a:p>
          <a:p>
            <a:pPr marL="457200" indent="-457200">
              <a:buClr>
                <a:srgbClr val="CC0000"/>
              </a:buClr>
              <a:buSzPct val="120000"/>
              <a:buFont typeface="Wingdings" panose="05000000000000000000" pitchFamily="2" charset="2"/>
              <a:buChar char="§"/>
            </a:pPr>
            <a:r>
              <a:rPr lang="en-US" sz="2400">
                <a:latin typeface="Calibri" panose="020F0502020204030204" pitchFamily="34" charset="0"/>
              </a:rPr>
              <a:t>Aenean quis enim sed velit venenatis varius at interdum eros.</a:t>
            </a:r>
          </a:p>
          <a:p>
            <a:pPr marL="457200" indent="-457200">
              <a:buClr>
                <a:srgbClr val="CC0000"/>
              </a:buClr>
              <a:buSzPct val="120000"/>
              <a:buFont typeface="Wingdings" panose="05000000000000000000" pitchFamily="2" charset="2"/>
              <a:buChar char="§"/>
            </a:pPr>
            <a:endParaRPr lang="en-US" sz="2400" dirty="0">
              <a:latin typeface="Calibri" panose="020F0502020204030204" pitchFamily="34" charset="0"/>
            </a:endParaRPr>
          </a:p>
        </p:txBody>
      </p:sp>
      <p:sp>
        <p:nvSpPr>
          <p:cNvPr id="47" name="Rounded Rectangle 46"/>
          <p:cNvSpPr/>
          <p:nvPr/>
        </p:nvSpPr>
        <p:spPr bwMode="auto">
          <a:xfrm>
            <a:off x="9173344" y="12556814"/>
            <a:ext cx="6583680" cy="393192"/>
          </a:xfrm>
          <a:prstGeom prst="roundRect">
            <a:avLst/>
          </a:prstGeom>
          <a:solidFill>
            <a:srgbClr val="C8102E"/>
          </a:solidFill>
          <a:ln w="28575">
            <a:solidFill>
              <a:schemeClr val="tx1"/>
            </a:solidFill>
            <a:miter lim="800000"/>
            <a:headEnd/>
            <a:tailEnd/>
          </a:ln>
          <a:effectLst>
            <a:outerShdw blurRad="50800" dist="38100" dir="16200000" rotWithShape="0">
              <a:prstClr val="black">
                <a:alpha val="40000"/>
              </a:prstClr>
            </a:outerShdw>
          </a:effectLst>
        </p:spPr>
        <p:txBody>
          <a:bodyPr wrap="square" lIns="47701" tIns="23851" rIns="47701" bIns="23851" anchor="ctr" anchorCtr="0">
            <a:spAutoFit/>
          </a:bodyPr>
          <a:lstStyle/>
          <a:p>
            <a:pPr marL="0" lvl="1" defTabSz="476935" eaLnBrk="0" hangingPunct="0"/>
            <a:r>
              <a:rPr lang="en-US" sz="2000" b="1">
                <a:solidFill>
                  <a:schemeClr val="bg1"/>
                </a:solidFill>
                <a:latin typeface="Calibri" pitchFamily="34" charset="0"/>
              </a:rPr>
              <a:t>Figure 2. Multivariate analysis</a:t>
            </a:r>
          </a:p>
        </p:txBody>
      </p:sp>
      <p:sp>
        <p:nvSpPr>
          <p:cNvPr id="3" name="Rectangle 2">
            <a:extLst>
              <a:ext uri="{FF2B5EF4-FFF2-40B4-BE49-F238E27FC236}">
                <a16:creationId xmlns:a16="http://schemas.microsoft.com/office/drawing/2014/main" id="{DBC226B0-532D-4AF4-8764-8C7A651AB101}"/>
              </a:ext>
            </a:extLst>
          </p:cNvPr>
          <p:cNvSpPr/>
          <p:nvPr/>
        </p:nvSpPr>
        <p:spPr bwMode="auto">
          <a:xfrm>
            <a:off x="412928" y="523864"/>
            <a:ext cx="15622410" cy="4552592"/>
          </a:xfrm>
          <a:prstGeom prst="rect">
            <a:avLst/>
          </a:prstGeom>
          <a:solidFill>
            <a:srgbClr val="C8102E"/>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536575"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pitchFamily="18" charset="0"/>
            </a:endParaRPr>
          </a:p>
        </p:txBody>
      </p:sp>
      <p:grpSp>
        <p:nvGrpSpPr>
          <p:cNvPr id="4" name="Group 3">
            <a:extLst>
              <a:ext uri="{FF2B5EF4-FFF2-40B4-BE49-F238E27FC236}">
                <a16:creationId xmlns:a16="http://schemas.microsoft.com/office/drawing/2014/main" id="{F1BF262E-EB66-44BA-89B1-BCF9492719B3}"/>
              </a:ext>
            </a:extLst>
          </p:cNvPr>
          <p:cNvGrpSpPr/>
          <p:nvPr/>
        </p:nvGrpSpPr>
        <p:grpSpPr>
          <a:xfrm>
            <a:off x="423862" y="663829"/>
            <a:ext cx="15389958" cy="4246664"/>
            <a:chOff x="3220402" y="-4317202"/>
            <a:chExt cx="15389958" cy="4246664"/>
          </a:xfrm>
        </p:grpSpPr>
        <p:sp>
          <p:nvSpPr>
            <p:cNvPr id="26" name="Text Box 863"/>
            <p:cNvSpPr txBox="1">
              <a:spLocks noChangeArrowheads="1"/>
            </p:cNvSpPr>
            <p:nvPr/>
          </p:nvSpPr>
          <p:spPr bwMode="auto">
            <a:xfrm>
              <a:off x="3220402" y="-1055791"/>
              <a:ext cx="15201900" cy="985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1324" tIns="30662" rIns="61324" bIns="30662">
              <a:spAutoFit/>
            </a:bodyPr>
            <a:lstStyle>
              <a:lvl1pPr eaLnBrk="0" hangingPunct="0">
                <a:defRPr sz="1600">
                  <a:solidFill>
                    <a:schemeClr val="tx1"/>
                  </a:solidFill>
                  <a:latin typeface="Times New Roman" pitchFamily="18" charset="0"/>
                  <a:cs typeface="Arial" charset="0"/>
                </a:defRPr>
              </a:lvl1pPr>
              <a:lvl2pPr marL="742950" indent="-285750" eaLnBrk="0" hangingPunct="0">
                <a:defRPr sz="1600">
                  <a:solidFill>
                    <a:schemeClr val="tx1"/>
                  </a:solidFill>
                  <a:latin typeface="Times New Roman" pitchFamily="18" charset="0"/>
                  <a:cs typeface="Arial" charset="0"/>
                </a:defRPr>
              </a:lvl2pPr>
              <a:lvl3pPr marL="1143000" indent="-228600" eaLnBrk="0" hangingPunct="0">
                <a:defRPr sz="1600">
                  <a:solidFill>
                    <a:schemeClr val="tx1"/>
                  </a:solidFill>
                  <a:latin typeface="Times New Roman" pitchFamily="18" charset="0"/>
                  <a:cs typeface="Arial" charset="0"/>
                </a:defRPr>
              </a:lvl3pPr>
              <a:lvl4pPr marL="1600200" indent="-228600" eaLnBrk="0" hangingPunct="0">
                <a:defRPr sz="1600">
                  <a:solidFill>
                    <a:schemeClr val="tx1"/>
                  </a:solidFill>
                  <a:latin typeface="Times New Roman" pitchFamily="18" charset="0"/>
                  <a:cs typeface="Arial" charset="0"/>
                </a:defRPr>
              </a:lvl4pPr>
              <a:lvl5pPr marL="2057400" indent="-228600" eaLnBrk="0" hangingPunct="0">
                <a:defRPr sz="16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6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6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6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600">
                  <a:solidFill>
                    <a:schemeClr val="tx1"/>
                  </a:solidFill>
                  <a:latin typeface="Times New Roman" pitchFamily="18" charset="0"/>
                  <a:cs typeface="Arial" charset="0"/>
                </a:defRPr>
              </a:lvl9pPr>
            </a:lstStyle>
            <a:p>
              <a:pPr algn="ctr"/>
              <a:r>
                <a:rPr lang="en-US" sz="3000" b="1" dirty="0">
                  <a:solidFill>
                    <a:schemeClr val="bg1"/>
                  </a:solidFill>
                  <a:latin typeface="Calibri" pitchFamily="34" charset="0"/>
                </a:rPr>
                <a:t>Insert Author Name(s)</a:t>
              </a:r>
              <a:endParaRPr lang="en-US" sz="3000" dirty="0">
                <a:solidFill>
                  <a:schemeClr val="bg1"/>
                </a:solidFill>
                <a:latin typeface="Calibri" pitchFamily="34" charset="0"/>
              </a:endParaRPr>
            </a:p>
            <a:p>
              <a:pPr algn="ctr"/>
              <a:r>
                <a:rPr lang="en-US" sz="3000" baseline="30000" dirty="0">
                  <a:solidFill>
                    <a:schemeClr val="bg1"/>
                  </a:solidFill>
                  <a:latin typeface="Calibri" pitchFamily="34" charset="0"/>
                </a:rPr>
                <a:t>1</a:t>
              </a:r>
              <a:r>
                <a:rPr lang="en-US" sz="3000" dirty="0">
                  <a:solidFill>
                    <a:schemeClr val="bg1"/>
                  </a:solidFill>
                  <a:latin typeface="Calibri" pitchFamily="34" charset="0"/>
                </a:rPr>
                <a:t>University of Houston College of Pharmacy; [</a:t>
              </a:r>
              <a:r>
                <a:rPr lang="en-US" sz="3000" baseline="30000" dirty="0">
                  <a:solidFill>
                    <a:schemeClr val="bg1"/>
                  </a:solidFill>
                  <a:latin typeface="Calibri" pitchFamily="34" charset="0"/>
                </a:rPr>
                <a:t>2</a:t>
              </a:r>
              <a:r>
                <a:rPr lang="en-US" sz="3000" dirty="0">
                  <a:solidFill>
                    <a:schemeClr val="bg1"/>
                  </a:solidFill>
                  <a:latin typeface="Calibri" pitchFamily="34" charset="0"/>
                </a:rPr>
                <a:t>Insert co-presenter’s affiliation] Houston, TX</a:t>
              </a:r>
            </a:p>
          </p:txBody>
        </p:sp>
        <p:sp>
          <p:nvSpPr>
            <p:cNvPr id="29" name="Text Box 204"/>
            <p:cNvSpPr txBox="1">
              <a:spLocks noChangeArrowheads="1"/>
            </p:cNvSpPr>
            <p:nvPr/>
          </p:nvSpPr>
          <p:spPr bwMode="auto">
            <a:xfrm>
              <a:off x="16050040" y="-2534430"/>
              <a:ext cx="2560320" cy="16443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4489" tIns="52244" rIns="104489" bIns="52244">
              <a:spAutoFit/>
            </a:bodyPr>
            <a:lstStyle>
              <a:lvl1pPr defTabSz="90488" eaLnBrk="0" hangingPunct="0">
                <a:defRPr sz="1600">
                  <a:solidFill>
                    <a:schemeClr val="tx1"/>
                  </a:solidFill>
                  <a:latin typeface="Times New Roman" pitchFamily="18" charset="0"/>
                  <a:cs typeface="Arial" charset="0"/>
                </a:defRPr>
              </a:lvl1pPr>
              <a:lvl2pPr marL="742950" indent="-285750" defTabSz="90488" eaLnBrk="0" hangingPunct="0">
                <a:defRPr sz="1600">
                  <a:solidFill>
                    <a:schemeClr val="tx1"/>
                  </a:solidFill>
                  <a:latin typeface="Times New Roman" pitchFamily="18" charset="0"/>
                  <a:cs typeface="Arial" charset="0"/>
                </a:defRPr>
              </a:lvl2pPr>
              <a:lvl3pPr marL="1143000" indent="-228600" defTabSz="90488" eaLnBrk="0" hangingPunct="0">
                <a:defRPr sz="1600">
                  <a:solidFill>
                    <a:schemeClr val="tx1"/>
                  </a:solidFill>
                  <a:latin typeface="Times New Roman" pitchFamily="18" charset="0"/>
                  <a:cs typeface="Arial" charset="0"/>
                </a:defRPr>
              </a:lvl3pPr>
              <a:lvl4pPr marL="1600200" indent="-228600" defTabSz="90488" eaLnBrk="0" hangingPunct="0">
                <a:defRPr sz="1600">
                  <a:solidFill>
                    <a:schemeClr val="tx1"/>
                  </a:solidFill>
                  <a:latin typeface="Times New Roman" pitchFamily="18" charset="0"/>
                  <a:cs typeface="Arial" charset="0"/>
                </a:defRPr>
              </a:lvl4pPr>
              <a:lvl5pPr marL="2057400" indent="-228600" defTabSz="90488" eaLnBrk="0" hangingPunct="0">
                <a:defRPr sz="1600">
                  <a:solidFill>
                    <a:schemeClr val="tx1"/>
                  </a:solidFill>
                  <a:latin typeface="Times New Roman" pitchFamily="18" charset="0"/>
                  <a:cs typeface="Arial" charset="0"/>
                </a:defRPr>
              </a:lvl5pPr>
              <a:lvl6pPr marL="2514600" indent="-228600" defTabSz="90488" eaLnBrk="0" fontAlgn="base" hangingPunct="0">
                <a:spcBef>
                  <a:spcPct val="0"/>
                </a:spcBef>
                <a:spcAft>
                  <a:spcPct val="0"/>
                </a:spcAft>
                <a:defRPr sz="1600">
                  <a:solidFill>
                    <a:schemeClr val="tx1"/>
                  </a:solidFill>
                  <a:latin typeface="Times New Roman" pitchFamily="18" charset="0"/>
                  <a:cs typeface="Arial" charset="0"/>
                </a:defRPr>
              </a:lvl6pPr>
              <a:lvl7pPr marL="2971800" indent="-228600" defTabSz="90488" eaLnBrk="0" fontAlgn="base" hangingPunct="0">
                <a:spcBef>
                  <a:spcPct val="0"/>
                </a:spcBef>
                <a:spcAft>
                  <a:spcPct val="0"/>
                </a:spcAft>
                <a:defRPr sz="1600">
                  <a:solidFill>
                    <a:schemeClr val="tx1"/>
                  </a:solidFill>
                  <a:latin typeface="Times New Roman" pitchFamily="18" charset="0"/>
                  <a:cs typeface="Arial" charset="0"/>
                </a:defRPr>
              </a:lvl7pPr>
              <a:lvl8pPr marL="3429000" indent="-228600" defTabSz="90488" eaLnBrk="0" fontAlgn="base" hangingPunct="0">
                <a:spcBef>
                  <a:spcPct val="0"/>
                </a:spcBef>
                <a:spcAft>
                  <a:spcPct val="0"/>
                </a:spcAft>
                <a:defRPr sz="1600">
                  <a:solidFill>
                    <a:schemeClr val="tx1"/>
                  </a:solidFill>
                  <a:latin typeface="Times New Roman" pitchFamily="18" charset="0"/>
                  <a:cs typeface="Arial" charset="0"/>
                </a:defRPr>
              </a:lvl8pPr>
              <a:lvl9pPr marL="3886200" indent="-228600" defTabSz="90488" eaLnBrk="0" fontAlgn="base" hangingPunct="0">
                <a:spcBef>
                  <a:spcPct val="0"/>
                </a:spcBef>
                <a:spcAft>
                  <a:spcPct val="0"/>
                </a:spcAft>
                <a:defRPr sz="1600">
                  <a:solidFill>
                    <a:schemeClr val="tx1"/>
                  </a:solidFill>
                  <a:latin typeface="Times New Roman" pitchFamily="18" charset="0"/>
                  <a:cs typeface="Arial" charset="0"/>
                </a:defRPr>
              </a:lvl9pPr>
            </a:lstStyle>
            <a:p>
              <a:pPr defTabSz="89799"/>
              <a:r>
                <a:rPr lang="en-US" sz="2000" dirty="0">
                  <a:solidFill>
                    <a:schemeClr val="bg1"/>
                  </a:solidFill>
                  <a:latin typeface="Calibri" pitchFamily="34" charset="0"/>
                </a:rPr>
                <a:t>Contact Information:</a:t>
              </a:r>
            </a:p>
            <a:p>
              <a:pPr defTabSz="89799"/>
              <a:r>
                <a:rPr lang="en-US" sz="2000" dirty="0">
                  <a:solidFill>
                    <a:schemeClr val="bg1"/>
                  </a:solidFill>
                  <a:latin typeface="Calibri" pitchFamily="34" charset="0"/>
                </a:rPr>
                <a:t>Name</a:t>
              </a:r>
            </a:p>
            <a:p>
              <a:pPr defTabSz="89799"/>
              <a:r>
                <a:rPr lang="en-US" sz="2000" dirty="0">
                  <a:solidFill>
                    <a:schemeClr val="bg1"/>
                  </a:solidFill>
                  <a:latin typeface="Calibri" pitchFamily="34" charset="0"/>
                </a:rPr>
                <a:t>University of Houston</a:t>
              </a:r>
            </a:p>
            <a:p>
              <a:pPr defTabSz="89799"/>
              <a:r>
                <a:rPr lang="en-US" sz="2000" dirty="0">
                  <a:solidFill>
                    <a:schemeClr val="bg1"/>
                  </a:solidFill>
                  <a:latin typeface="Calibri" pitchFamily="34" charset="0"/>
                </a:rPr>
                <a:t>Phone: (713) ###-####</a:t>
              </a:r>
            </a:p>
            <a:p>
              <a:pPr defTabSz="89799"/>
              <a:r>
                <a:rPr lang="en-US" sz="2000" dirty="0">
                  <a:solidFill>
                    <a:schemeClr val="bg1"/>
                  </a:solidFill>
                  <a:latin typeface="Calibri" pitchFamily="34" charset="0"/>
                </a:rPr>
                <a:t>Email:  </a:t>
              </a:r>
            </a:p>
          </p:txBody>
        </p:sp>
        <p:sp>
          <p:nvSpPr>
            <p:cNvPr id="31" name="TextBox 42"/>
            <p:cNvSpPr txBox="1">
              <a:spLocks noChangeArrowheads="1"/>
            </p:cNvSpPr>
            <p:nvPr/>
          </p:nvSpPr>
          <p:spPr bwMode="auto">
            <a:xfrm>
              <a:off x="13420732" y="-2242053"/>
              <a:ext cx="2629308" cy="13520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58778" tIns="29389" rIns="58778" bIns="29389">
              <a:spAutoFit/>
            </a:bodyPr>
            <a:lstStyle>
              <a:lvl1pPr eaLnBrk="0" hangingPunct="0">
                <a:defRPr sz="1600">
                  <a:solidFill>
                    <a:schemeClr val="tx1"/>
                  </a:solidFill>
                  <a:latin typeface="Times New Roman" charset="0"/>
                  <a:ea typeface="ＭＳ Ｐゴシック" charset="0"/>
                  <a:cs typeface="Arial" charset="0"/>
                </a:defRPr>
              </a:lvl1pPr>
              <a:lvl2pPr marL="742950" indent="-285750" eaLnBrk="0" hangingPunct="0">
                <a:defRPr sz="1600">
                  <a:solidFill>
                    <a:schemeClr val="tx1"/>
                  </a:solidFill>
                  <a:latin typeface="Times New Roman" charset="0"/>
                  <a:ea typeface="Arial" charset="0"/>
                  <a:cs typeface="Arial" charset="0"/>
                </a:defRPr>
              </a:lvl2pPr>
              <a:lvl3pPr marL="1143000" indent="-228600" eaLnBrk="0" hangingPunct="0">
                <a:defRPr sz="1600">
                  <a:solidFill>
                    <a:schemeClr val="tx1"/>
                  </a:solidFill>
                  <a:latin typeface="Times New Roman" charset="0"/>
                  <a:ea typeface="Arial" charset="0"/>
                  <a:cs typeface="Arial" charset="0"/>
                </a:defRPr>
              </a:lvl3pPr>
              <a:lvl4pPr marL="1600200" indent="-228600" eaLnBrk="0" hangingPunct="0">
                <a:defRPr sz="1600">
                  <a:solidFill>
                    <a:schemeClr val="tx1"/>
                  </a:solidFill>
                  <a:latin typeface="Times New Roman" charset="0"/>
                  <a:ea typeface="Arial" charset="0"/>
                  <a:cs typeface="Arial" charset="0"/>
                </a:defRPr>
              </a:lvl4pPr>
              <a:lvl5pPr marL="2057400" indent="-228600" eaLnBrk="0" hangingPunct="0">
                <a:defRPr sz="1600">
                  <a:solidFill>
                    <a:schemeClr val="tx1"/>
                  </a:solidFill>
                  <a:latin typeface="Times New Roman" charset="0"/>
                  <a:ea typeface="Arial" charset="0"/>
                  <a:cs typeface="Arial" charset="0"/>
                </a:defRPr>
              </a:lvl5pPr>
              <a:lvl6pPr marL="2514600" indent="-228600" eaLnBrk="0" fontAlgn="base" hangingPunct="0">
                <a:spcBef>
                  <a:spcPct val="0"/>
                </a:spcBef>
                <a:spcAft>
                  <a:spcPct val="0"/>
                </a:spcAft>
                <a:defRPr sz="1600">
                  <a:solidFill>
                    <a:schemeClr val="tx1"/>
                  </a:solidFill>
                  <a:latin typeface="Times New Roman" charset="0"/>
                  <a:ea typeface="Arial" charset="0"/>
                  <a:cs typeface="Arial" charset="0"/>
                </a:defRPr>
              </a:lvl6pPr>
              <a:lvl7pPr marL="2971800" indent="-228600" eaLnBrk="0" fontAlgn="base" hangingPunct="0">
                <a:spcBef>
                  <a:spcPct val="0"/>
                </a:spcBef>
                <a:spcAft>
                  <a:spcPct val="0"/>
                </a:spcAft>
                <a:defRPr sz="1600">
                  <a:solidFill>
                    <a:schemeClr val="tx1"/>
                  </a:solidFill>
                  <a:latin typeface="Times New Roman" charset="0"/>
                  <a:ea typeface="Arial" charset="0"/>
                  <a:cs typeface="Arial" charset="0"/>
                </a:defRPr>
              </a:lvl7pPr>
              <a:lvl8pPr marL="3429000" indent="-228600" eaLnBrk="0" fontAlgn="base" hangingPunct="0">
                <a:spcBef>
                  <a:spcPct val="0"/>
                </a:spcBef>
                <a:spcAft>
                  <a:spcPct val="0"/>
                </a:spcAft>
                <a:defRPr sz="1600">
                  <a:solidFill>
                    <a:schemeClr val="tx1"/>
                  </a:solidFill>
                  <a:latin typeface="Times New Roman" charset="0"/>
                  <a:ea typeface="Arial" charset="0"/>
                  <a:cs typeface="Arial" charset="0"/>
                </a:defRPr>
              </a:lvl8pPr>
              <a:lvl9pPr marL="3886200" indent="-228600" eaLnBrk="0" fontAlgn="base" hangingPunct="0">
                <a:spcBef>
                  <a:spcPct val="0"/>
                </a:spcBef>
                <a:spcAft>
                  <a:spcPct val="0"/>
                </a:spcAft>
                <a:defRPr sz="1600">
                  <a:solidFill>
                    <a:schemeClr val="tx1"/>
                  </a:solidFill>
                  <a:latin typeface="Times New Roman" charset="0"/>
                  <a:ea typeface="Arial" charset="0"/>
                  <a:cs typeface="Arial" charset="0"/>
                </a:defRPr>
              </a:lvl9pPr>
            </a:lstStyle>
            <a:p>
              <a:pPr eaLnBrk="1" hangingPunct="1"/>
              <a:r>
                <a:rPr lang="en-US" sz="2100" dirty="0">
                  <a:solidFill>
                    <a:schemeClr val="bg1"/>
                  </a:solidFill>
                  <a:latin typeface="Calibri" charset="0"/>
                </a:rPr>
                <a:t>Insert co-author affiliation logo here if there is one or delete this textbox</a:t>
              </a:r>
            </a:p>
          </p:txBody>
        </p:sp>
        <p:sp>
          <p:nvSpPr>
            <p:cNvPr id="27" name="Text Box 864"/>
            <p:cNvSpPr txBox="1">
              <a:spLocks noChangeArrowheads="1"/>
            </p:cNvSpPr>
            <p:nvPr/>
          </p:nvSpPr>
          <p:spPr bwMode="auto">
            <a:xfrm>
              <a:off x="4353780" y="-4317202"/>
              <a:ext cx="13577207"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1600">
                  <a:solidFill>
                    <a:schemeClr val="tx1"/>
                  </a:solidFill>
                  <a:latin typeface="Times New Roman" pitchFamily="18" charset="0"/>
                  <a:cs typeface="Arial" charset="0"/>
                </a:defRPr>
              </a:lvl1pPr>
              <a:lvl2pPr marL="742950" indent="-285750" eaLnBrk="0" hangingPunct="0">
                <a:defRPr sz="1600">
                  <a:solidFill>
                    <a:schemeClr val="tx1"/>
                  </a:solidFill>
                  <a:latin typeface="Times New Roman" pitchFamily="18" charset="0"/>
                  <a:cs typeface="Arial" charset="0"/>
                </a:defRPr>
              </a:lvl2pPr>
              <a:lvl3pPr marL="1143000" indent="-228600" eaLnBrk="0" hangingPunct="0">
                <a:defRPr sz="1600">
                  <a:solidFill>
                    <a:schemeClr val="tx1"/>
                  </a:solidFill>
                  <a:latin typeface="Times New Roman" pitchFamily="18" charset="0"/>
                  <a:cs typeface="Arial" charset="0"/>
                </a:defRPr>
              </a:lvl3pPr>
              <a:lvl4pPr marL="1600200" indent="-228600" eaLnBrk="0" hangingPunct="0">
                <a:defRPr sz="1600">
                  <a:solidFill>
                    <a:schemeClr val="tx1"/>
                  </a:solidFill>
                  <a:latin typeface="Times New Roman" pitchFamily="18" charset="0"/>
                  <a:cs typeface="Arial" charset="0"/>
                </a:defRPr>
              </a:lvl4pPr>
              <a:lvl5pPr marL="2057400" indent="-228600" eaLnBrk="0" hangingPunct="0">
                <a:defRPr sz="16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6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6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6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600">
                  <a:solidFill>
                    <a:schemeClr val="tx1"/>
                  </a:solidFill>
                  <a:latin typeface="Times New Roman" pitchFamily="18" charset="0"/>
                  <a:cs typeface="Arial" charset="0"/>
                </a:defRPr>
              </a:lvl9pPr>
            </a:lstStyle>
            <a:p>
              <a:pPr algn="ctr" eaLnBrk="1" hangingPunct="1"/>
              <a:r>
                <a:rPr lang="en-US" sz="4400" b="1" dirty="0">
                  <a:solidFill>
                    <a:schemeClr val="bg1"/>
                  </a:solidFill>
                  <a:latin typeface="Calibri" charset="0"/>
                </a:rPr>
                <a:t>Insert Title at minimum of 44 </a:t>
              </a:r>
              <a:r>
                <a:rPr lang="en-US" sz="4400" b="1" dirty="0" err="1">
                  <a:solidFill>
                    <a:schemeClr val="bg1"/>
                  </a:solidFill>
                  <a:latin typeface="Calibri" charset="0"/>
                </a:rPr>
                <a:t>pt</a:t>
              </a:r>
              <a:r>
                <a:rPr lang="en-US" sz="4400" b="1" dirty="0">
                  <a:solidFill>
                    <a:schemeClr val="bg1"/>
                  </a:solidFill>
                  <a:latin typeface="Calibri" charset="0"/>
                </a:rPr>
                <a:t> Font;  Larger if Possible. </a:t>
              </a:r>
              <a:r>
                <a:rPr lang="en-US" sz="4400" b="1" dirty="0">
                  <a:solidFill>
                    <a:srgbClr val="0000CC"/>
                  </a:solidFill>
                  <a:latin typeface="Calibri" charset="0"/>
                </a:rPr>
                <a:t>Don’t</a:t>
              </a:r>
              <a:r>
                <a:rPr lang="en-US" sz="4400" b="1" dirty="0">
                  <a:solidFill>
                    <a:schemeClr val="bg1"/>
                  </a:solidFill>
                  <a:latin typeface="Calibri" charset="0"/>
                </a:rPr>
                <a:t> use ALL CAPS. Break into Multiple </a:t>
              </a:r>
            </a:p>
            <a:p>
              <a:pPr algn="ctr" eaLnBrk="1" hangingPunct="1"/>
              <a:r>
                <a:rPr lang="en-US" sz="4400" b="1" dirty="0">
                  <a:solidFill>
                    <a:schemeClr val="bg1"/>
                  </a:solidFill>
                  <a:latin typeface="Calibri" charset="0"/>
                </a:rPr>
                <a:t>Lines for Max. Impact and Size</a:t>
              </a:r>
            </a:p>
          </p:txBody>
        </p:sp>
      </p:grpSp>
      <p:sp>
        <p:nvSpPr>
          <p:cNvPr id="48" name="TextBox 47">
            <a:extLst>
              <a:ext uri="{FF2B5EF4-FFF2-40B4-BE49-F238E27FC236}">
                <a16:creationId xmlns:a16="http://schemas.microsoft.com/office/drawing/2014/main" id="{648137C8-6B9D-487C-87FE-F817B73B6E05}"/>
              </a:ext>
            </a:extLst>
          </p:cNvPr>
          <p:cNvSpPr txBox="1">
            <a:spLocks noChangeArrowheads="1"/>
          </p:cNvSpPr>
          <p:nvPr/>
        </p:nvSpPr>
        <p:spPr bwMode="auto">
          <a:xfrm>
            <a:off x="628994" y="3919588"/>
            <a:ext cx="3638304" cy="413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4489" tIns="52244" rIns="104489" bIns="52244">
            <a:spAutoFit/>
          </a:bodyPr>
          <a:lstStyle>
            <a:lvl1pPr eaLnBrk="0" hangingPunct="0">
              <a:defRPr sz="1600">
                <a:solidFill>
                  <a:schemeClr val="tx1"/>
                </a:solidFill>
                <a:latin typeface="Times New Roman" pitchFamily="18" charset="0"/>
                <a:cs typeface="Arial" charset="0"/>
              </a:defRPr>
            </a:lvl1pPr>
            <a:lvl2pPr marL="742950" indent="-285750" eaLnBrk="0" hangingPunct="0">
              <a:defRPr sz="1600">
                <a:solidFill>
                  <a:schemeClr val="tx1"/>
                </a:solidFill>
                <a:latin typeface="Times New Roman" pitchFamily="18" charset="0"/>
                <a:cs typeface="Arial" charset="0"/>
              </a:defRPr>
            </a:lvl2pPr>
            <a:lvl3pPr marL="1143000" indent="-228600" eaLnBrk="0" hangingPunct="0">
              <a:defRPr sz="1600">
                <a:solidFill>
                  <a:schemeClr val="tx1"/>
                </a:solidFill>
                <a:latin typeface="Times New Roman" pitchFamily="18" charset="0"/>
                <a:cs typeface="Arial" charset="0"/>
              </a:defRPr>
            </a:lvl3pPr>
            <a:lvl4pPr marL="1600200" indent="-228600" eaLnBrk="0" hangingPunct="0">
              <a:defRPr sz="1600">
                <a:solidFill>
                  <a:schemeClr val="tx1"/>
                </a:solidFill>
                <a:latin typeface="Times New Roman" pitchFamily="18" charset="0"/>
                <a:cs typeface="Arial" charset="0"/>
              </a:defRPr>
            </a:lvl4pPr>
            <a:lvl5pPr marL="2057400" indent="-228600" eaLnBrk="0" hangingPunct="0">
              <a:defRPr sz="16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6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6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6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600">
                <a:solidFill>
                  <a:schemeClr val="tx1"/>
                </a:solidFill>
                <a:latin typeface="Times New Roman" pitchFamily="18" charset="0"/>
                <a:cs typeface="Arial" charset="0"/>
              </a:defRPr>
            </a:lvl9pPr>
          </a:lstStyle>
          <a:p>
            <a:pPr algn="ctr" eaLnBrk="1" hangingPunct="1"/>
            <a:r>
              <a:rPr lang="en-US" sz="2000" dirty="0">
                <a:solidFill>
                  <a:schemeClr val="bg1"/>
                </a:solidFill>
                <a:latin typeface="Calibri" pitchFamily="34" charset="0"/>
              </a:rPr>
              <a:t>Insert Poster#</a:t>
            </a:r>
          </a:p>
        </p:txBody>
      </p:sp>
      <p:pic>
        <p:nvPicPr>
          <p:cNvPr id="8" name="Picture 7" descr="A picture containing text, font, screenshot, black&#10;&#10;Description automatically generated">
            <a:extLst>
              <a:ext uri="{FF2B5EF4-FFF2-40B4-BE49-F238E27FC236}">
                <a16:creationId xmlns:a16="http://schemas.microsoft.com/office/drawing/2014/main" id="{63AFA2DE-D67F-C7CA-74DB-339F202C10B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03350" y="2778626"/>
            <a:ext cx="5404699" cy="823406"/>
          </a:xfrm>
          <a:prstGeom prst="rect">
            <a:avLst/>
          </a:prstGeom>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PVERSION" val="5"/>
  <p:tag name="TPFULLVERSION" val="5.3.1.3337"/>
  <p:tag name="PPTVERSION" val="15"/>
  <p:tag name="TPOS" val="2"/>
</p:tagLst>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36575"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36575"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1A0A88597A6B84EB792FE915589F262" ma:contentTypeVersion="13" ma:contentTypeDescription="Create a new document." ma:contentTypeScope="" ma:versionID="a7ed4f807426ca92d6e701eaeeac0f00">
  <xsd:schema xmlns:xsd="http://www.w3.org/2001/XMLSchema" xmlns:xs="http://www.w3.org/2001/XMLSchema" xmlns:p="http://schemas.microsoft.com/office/2006/metadata/properties" xmlns:ns2="aecd9860-70e1-4752-93d2-1ee552e1e1dc" xmlns:ns3="38544bb0-de95-4bc2-ada2-5b24531ed91d" targetNamespace="http://schemas.microsoft.com/office/2006/metadata/properties" ma:root="true" ma:fieldsID="8364c592e1f7698538338b8a8e97dcb8" ns2:_="" ns3:_="">
    <xsd:import namespace="aecd9860-70e1-4752-93d2-1ee552e1e1dc"/>
    <xsd:import namespace="38544bb0-de95-4bc2-ada2-5b24531ed91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ecd9860-70e1-4752-93d2-1ee552e1e1d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3d3ec5fc-e53c-44b8-a5cd-ce895a24db67"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38544bb0-de95-4bc2-ada2-5b24531ed91d"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941e7a44-4e59-4377-9a53-d3f2e60783a7}" ma:internalName="TaxCatchAll" ma:showField="CatchAllData" ma:web="38544bb0-de95-4bc2-ada2-5b24531ed91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ecd9860-70e1-4752-93d2-1ee552e1e1dc">
      <Terms xmlns="http://schemas.microsoft.com/office/infopath/2007/PartnerControls"/>
    </lcf76f155ced4ddcb4097134ff3c332f>
    <TaxCatchAll xmlns="38544bb0-de95-4bc2-ada2-5b24531ed91d" xsi:nil="true"/>
  </documentManagement>
</p:properties>
</file>

<file path=customXml/itemProps1.xml><?xml version="1.0" encoding="utf-8"?>
<ds:datastoreItem xmlns:ds="http://schemas.openxmlformats.org/officeDocument/2006/customXml" ds:itemID="{2F278F4E-6047-4B35-9614-AF4FF95666B2}"/>
</file>

<file path=customXml/itemProps2.xml><?xml version="1.0" encoding="utf-8"?>
<ds:datastoreItem xmlns:ds="http://schemas.openxmlformats.org/officeDocument/2006/customXml" ds:itemID="{7C857296-C3D8-48A8-BA1B-DA9CE9AE8AD3}">
  <ds:schemaRefs>
    <ds:schemaRef ds:uri="http://schemas.microsoft.com/sharepoint/v3/contenttype/forms"/>
  </ds:schemaRefs>
</ds:datastoreItem>
</file>

<file path=customXml/itemProps3.xml><?xml version="1.0" encoding="utf-8"?>
<ds:datastoreItem xmlns:ds="http://schemas.openxmlformats.org/officeDocument/2006/customXml" ds:itemID="{D47B65B8-E850-4537-99C9-6FB352CA1C2F}">
  <ds:schemaRefs>
    <ds:schemaRef ds:uri="http://schemas.microsoft.com/office/2006/documentManagement/types"/>
    <ds:schemaRef ds:uri="http://purl.org/dc/terms/"/>
    <ds:schemaRef ds:uri="http://schemas.microsoft.com/office/2006/metadata/properties"/>
    <ds:schemaRef ds:uri="http://purl.org/dc/dcmitype/"/>
    <ds:schemaRef ds:uri="http://www.w3.org/XML/1998/namespace"/>
    <ds:schemaRef ds:uri="http://schemas.microsoft.com/office/infopath/2007/PartnerControls"/>
    <ds:schemaRef ds:uri="7adb5e5f-280c-405a-9777-f0cf40aed00c"/>
    <ds:schemaRef ds:uri="http://schemas.openxmlformats.org/package/2006/metadata/core-properties"/>
    <ds:schemaRef ds:uri="4269a482-1405-4154-a57a-ee768c5773d8"/>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19757</TotalTime>
  <Words>1075</Words>
  <Application>Microsoft Office PowerPoint</Application>
  <PresentationFormat>Custom</PresentationFormat>
  <Paragraphs>107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Calibri</vt:lpstr>
      <vt:lpstr>Times New Roman</vt:lpstr>
      <vt:lpstr>Wingdings</vt:lpstr>
      <vt:lpstr>Blank Presentation</vt:lpstr>
      <vt:lpstr>PowerPoint Presentation</vt:lpstr>
    </vt:vector>
  </TitlesOfParts>
  <Company>UNC School of Pharmacy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jerodger</dc:creator>
  <cp:lastModifiedBy>Dor, Kervens P</cp:lastModifiedBy>
  <cp:revision>1185</cp:revision>
  <cp:lastPrinted>2000-11-22T19:02:03Z</cp:lastPrinted>
  <dcterms:created xsi:type="dcterms:W3CDTF">2000-11-10T15:47:15Z</dcterms:created>
  <dcterms:modified xsi:type="dcterms:W3CDTF">2023-06-20T16:13:11Z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0x01010001A0A88597A6B84EB792FE915589F262</vt:lpwstr>
  </property>
</Properties>
</file>