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B014-42E3-4E3D-AA6D-E90ED1E19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EDDE3-8DAF-4E89-BAB0-196D8C8E5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17EE-618D-44B6-9800-431FAE1A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FF2EE-7BDE-4267-B4C1-8A7DB1F2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EAF3E-22F3-4947-9BC3-41E4D99E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EFF0-B507-4D20-9FB6-EA67529C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686E5-553A-433B-9145-99F419A1A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6AE9-98B1-410D-A96A-AA4AFBCD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C581B-52AA-4354-B111-0F748082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C2AA1-7AC4-41EF-BED4-40B13AFB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4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11063-0F26-4C48-86A5-67E5A6043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2A7B-0F48-4FDE-B800-CF9466131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F049-7775-4601-BC5E-BC87CC6D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D2456-BEF2-44FE-8C29-66D08218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27BB4-32D3-45FF-B424-CED21BEE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0550-C427-40FB-818B-8F2CFEC3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8E155-A337-4848-8528-4D3506176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540F-789B-41F5-88D5-D3316B6D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4C1AB-11B5-4CEE-890D-7FC11F01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E25AB-860D-407F-9286-2FB8BF36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5A77-6AA4-4C2E-9455-0689618C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5CF99-08F5-4B07-84A9-914646999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3AFE3-B9EC-48F2-AB58-716B52F5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E3156-8F35-4427-BA4D-F6FA7C96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93063-331A-4759-B08B-8D39C25A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D0BD-C749-4AEC-8EB2-2AA3C083C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108B1-49FE-4DC2-ABD1-68E5EF4BE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49723-F651-4E88-830C-66B9B124F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1FA12-DFA5-4074-B0A5-920ECFD6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D9F02-2166-4A63-9098-4005008D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6597D-B50C-4EDC-BC8D-31398C93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AB1E-67E0-47E3-9D83-E3E41588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95979-2E4D-457B-8A79-6CE42D6BE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8B8C3-5D6B-442A-A821-991FCF8EB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7FAEC-5825-467A-842F-42551F922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503BC-BC88-48E8-B2CD-F538681F2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9460FF-4FA7-4A72-A46A-E2651E67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4A10C-5A74-487C-8CE8-916A83EA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91183-C366-4C9B-927E-92E51DA9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6F07-11F0-4C4B-9578-96367081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0D674-56AF-4A8F-A1D0-273982D8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83B19C-310B-45A1-94BE-2345AFEC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1F361-518E-4580-8CF4-339DB633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5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6C1E0-266D-45F5-99FB-827DD0CA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05B83-152E-4E03-832C-D5D32C71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8A04-302C-4DC0-AF51-2F3758BA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6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87C5A-18C6-429B-B6CC-FB58E88C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2CB7D-ABF0-4EC5-B81C-19695B052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0D298-691F-4A2C-BEB7-A8240FD1F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CD27A-9C6A-4BC3-B313-781D229D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D6B0A-3CC3-4139-9485-561B2C65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4C514-3072-4728-AF41-3BFD8B9C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F0B0-AB1A-4CBB-82D4-40574A57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1708F-5461-4738-9AFA-7F8DFE1DB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F1618-2A29-4A2A-800E-0650DE48F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800F8-338B-4054-B3C1-CBEA7C01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1D5D5-6FAE-4D0A-87B4-DFB6B23D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2D1D3-783C-4EA7-B425-5ED1C694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9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1A2A5-662C-4F20-8A93-221A06F1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300EA-D61D-42AB-99B8-C2B563B04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7DD2D-E037-4811-ADAB-5CE37965C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37FDF-6516-4174-ACAA-8A52E5334663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9C941-9DEE-4DB3-B31C-86E951174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6432D-DD71-444F-9FFC-954C4D2A5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967C-C614-4018-9B73-577D864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09D974-675B-458C-A5CC-01F28009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Deep-rooted Sedge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FA64F5-DE78-43BD-8D3F-BA461E850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91807"/>
            <a:ext cx="4936067" cy="398515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Cyperus entrerianus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Genus- cosmopolitan distribution- mostly tropical/subtropical</a:t>
            </a:r>
            <a:endParaRPr lang="en-US" sz="19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Growth Pattern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Invasive Pathways- 1</a:t>
            </a:r>
            <a:r>
              <a:rPr lang="en-US" sz="1900" i="1" baseline="30000"/>
              <a:t>st</a:t>
            </a:r>
            <a:r>
              <a:rPr lang="en-US" sz="1900" i="1"/>
              <a:t> Record Cameron County- Rice field weed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Highly Prolific- upwards to 1 million viable seeds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Ability to store energetic reserves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C4 photosynthesis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i="1"/>
              <a:t>General thoughts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7745F2-A467-4414-9B02-E3A4A91CF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734" y="2678914"/>
            <a:ext cx="4935970" cy="30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8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7503-7005-4DED-8464-9DCB0270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FCAF-81FA-43F7-B5ED-950BF160E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71334-49E1-4BE3-A0DA-2AB16CC24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D5885-8898-41AE-9846-24213130B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129" y="-1587"/>
            <a:ext cx="7620000" cy="571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775AE-6B44-40B6-93A8-581B187B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298" y="4438761"/>
            <a:ext cx="3220285" cy="2419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43D99-479F-4526-BA47-6FD5CAFA4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714" y="3529559"/>
            <a:ext cx="3220285" cy="3220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F859A-32D8-4D8C-AB52-4DE0C6323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3122" y="91472"/>
            <a:ext cx="4041057" cy="2686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3E428-2842-4AF1-B609-C4A4D6CAF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455" y="4450566"/>
            <a:ext cx="3317210" cy="27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CDDE3-5096-4D27-AC61-D8237B2D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5CD5-0308-4CF8-A5B2-FD1800C51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Herbivory- to my knowledge nothing </a:t>
            </a:r>
            <a:r>
              <a:rPr lang="en-US" sz="2000">
                <a:solidFill>
                  <a:srgbClr val="FFFFFF"/>
                </a:solidFill>
              </a:rPr>
              <a:t>eats it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Mechanical Control- attempt to suppress seed production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Fire response observations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Herbicides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Glyphosate- minimal success, spot treatment, stunting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Permit/</a:t>
            </a:r>
            <a:r>
              <a:rPr lang="en-US" sz="2000" dirty="0" err="1">
                <a:solidFill>
                  <a:srgbClr val="FFFFFF"/>
                </a:solidFill>
              </a:rPr>
              <a:t>Sedgehammer</a:t>
            </a:r>
            <a:r>
              <a:rPr lang="en-US" sz="2000" dirty="0">
                <a:solidFill>
                  <a:srgbClr val="FFFFFF"/>
                </a:solidFill>
              </a:rPr>
              <a:t> (</a:t>
            </a:r>
            <a:r>
              <a:rPr lang="en-US" sz="2000" dirty="0" err="1">
                <a:solidFill>
                  <a:srgbClr val="FFFFFF"/>
                </a:solidFill>
              </a:rPr>
              <a:t>halosulfuron</a:t>
            </a:r>
            <a:r>
              <a:rPr lang="en-US" sz="2000" dirty="0">
                <a:solidFill>
                  <a:srgbClr val="FFFFFF"/>
                </a:solidFill>
              </a:rPr>
              <a:t>-methyl)- Good control, expensive, did not impact Andropogon</a:t>
            </a: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Weedmaster</a:t>
            </a:r>
            <a:r>
              <a:rPr lang="en-US" sz="2000" dirty="0">
                <a:solidFill>
                  <a:srgbClr val="FFFFFF"/>
                </a:solidFill>
              </a:rPr>
              <a:t> (2-4,D + dicamba)- Aaron some success</a:t>
            </a: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Grazon</a:t>
            </a:r>
            <a:r>
              <a:rPr lang="en-US" sz="2000" dirty="0">
                <a:solidFill>
                  <a:srgbClr val="FFFFFF"/>
                </a:solidFill>
              </a:rPr>
              <a:t> P+D (2,4,D + picloram)- I have not used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Monosodium </a:t>
            </a:r>
            <a:r>
              <a:rPr lang="en-US" sz="2000" dirty="0" err="1">
                <a:solidFill>
                  <a:srgbClr val="FFFFFF"/>
                </a:solidFill>
              </a:rPr>
              <a:t>Methanearsonate</a:t>
            </a:r>
            <a:r>
              <a:rPr lang="en-US" sz="2000" dirty="0">
                <a:solidFill>
                  <a:srgbClr val="FFFFFF"/>
                </a:solidFill>
              </a:rPr>
              <a:t> (MSMA)- I have not used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54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2FB8B6-0AA3-4BDD-8DEC-8A8FA4F26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4" r="13314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0525C-167C-4171-8163-97F48054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General Management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B2CD0-6E07-426B-A1C9-0A3F50E2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 dirty="0"/>
              <a:t>Site goals and density of species</a:t>
            </a:r>
          </a:p>
          <a:p>
            <a:r>
              <a:rPr lang="en-US" sz="2000" dirty="0"/>
              <a:t>Often localized to disturbed areas</a:t>
            </a:r>
          </a:p>
          <a:p>
            <a:r>
              <a:rPr lang="en-US" sz="2000" dirty="0"/>
              <a:t>Preventing spread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64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F695066560445991E01D23B972C0C" ma:contentTypeVersion="10" ma:contentTypeDescription="Create a new document." ma:contentTypeScope="" ma:versionID="07a9a93a28ae2c89b15eb910ebdba62b">
  <xsd:schema xmlns:xsd="http://www.w3.org/2001/XMLSchema" xmlns:xs="http://www.w3.org/2001/XMLSchema" xmlns:p="http://schemas.microsoft.com/office/2006/metadata/properties" xmlns:ns2="629b9a6f-76c3-4d7b-9f94-5d525c8d8030" targetNamespace="http://schemas.microsoft.com/office/2006/metadata/properties" ma:root="true" ma:fieldsID="a5f95e8f7f77eb961a3e11a1a1326e09" ns2:_="">
    <xsd:import namespace="629b9a6f-76c3-4d7b-9f94-5d525c8d803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b9a6f-76c3-4d7b-9f94-5d525c8d803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d3ec5fc-e53c-44b8-a5cd-ce895a24db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9b9a6f-76c3-4d7b-9f94-5d525c8d803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53F819-4A1D-45B5-9B0F-757B15D90811}"/>
</file>

<file path=customXml/itemProps2.xml><?xml version="1.0" encoding="utf-8"?>
<ds:datastoreItem xmlns:ds="http://schemas.openxmlformats.org/officeDocument/2006/customXml" ds:itemID="{1401FF06-939D-4802-B940-8DED58072BAE}"/>
</file>

<file path=customXml/itemProps3.xml><?xml version="1.0" encoding="utf-8"?>
<ds:datastoreItem xmlns:ds="http://schemas.openxmlformats.org/officeDocument/2006/customXml" ds:itemID="{90BE24DB-00F0-4633-9242-E900A561A281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132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Deep-rooted Sedge</vt:lpstr>
      <vt:lpstr>PowerPoint Presentation</vt:lpstr>
      <vt:lpstr>Control</vt:lpstr>
      <vt:lpstr>General Management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Deep-rooted Sedge</dc:title>
  <dc:creator>Andy Newman</dc:creator>
  <cp:lastModifiedBy>Andy Newman</cp:lastModifiedBy>
  <cp:revision>1</cp:revision>
  <dcterms:created xsi:type="dcterms:W3CDTF">2022-04-20T14:03:41Z</dcterms:created>
  <dcterms:modified xsi:type="dcterms:W3CDTF">2022-04-20T14:27:54Z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0x0101003E0F695066560445991E01D23B972C0C</vt:lpwstr>
  </property>
</Properties>
</file>