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7" r:id="rId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3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67" y="80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7" Type="http://schemas.openxmlformats.org/officeDocument/2006/relationships/tableStyles" Target="tableStyle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736B67-C2A7-46F6-AEA0-1F2223FE490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2758F3A3-5386-4798-8F58-C9DE75B29650}">
      <dgm:prSet phldrT="[Text]"/>
      <dgm:spPr/>
      <dgm:t>
        <a:bodyPr/>
        <a:lstStyle/>
        <a:p>
          <a:r>
            <a:rPr lang="en-US" dirty="0" smtClean="0"/>
            <a:t>Name</a:t>
          </a:r>
        </a:p>
        <a:p>
          <a:r>
            <a:rPr lang="en-US" dirty="0" smtClean="0"/>
            <a:t>Phone</a:t>
          </a:r>
        </a:p>
        <a:p>
          <a:r>
            <a:rPr lang="en-US" dirty="0" smtClean="0"/>
            <a:t>Email</a:t>
          </a:r>
          <a:endParaRPr lang="en-US" dirty="0"/>
        </a:p>
      </dgm:t>
    </dgm:pt>
    <dgm:pt modelId="{C4CAA9F3-8A6D-40CE-ADE3-9FCB344B798B}" type="parTrans" cxnId="{C2D0BEDE-9FF5-41D1-9C83-D58966F34D63}">
      <dgm:prSet/>
      <dgm:spPr/>
      <dgm:t>
        <a:bodyPr/>
        <a:lstStyle/>
        <a:p>
          <a:endParaRPr lang="en-US"/>
        </a:p>
      </dgm:t>
    </dgm:pt>
    <dgm:pt modelId="{5BF2A8FE-BFD2-4B30-B9CD-ADD9E1469449}" type="sibTrans" cxnId="{C2D0BEDE-9FF5-41D1-9C83-D58966F34D63}">
      <dgm:prSet/>
      <dgm:spPr/>
      <dgm:t>
        <a:bodyPr/>
        <a:lstStyle/>
        <a:p>
          <a:endParaRPr lang="en-US"/>
        </a:p>
      </dgm:t>
    </dgm:pt>
    <dgm:pt modelId="{1F49B3E5-3717-4865-AF83-391BE24C1169}">
      <dgm:prSet phldrT="[Text]"/>
      <dgm:spPr/>
      <dgm:t>
        <a:bodyPr/>
        <a:lstStyle/>
        <a:p>
          <a:r>
            <a:rPr lang="en-US" dirty="0" smtClean="0"/>
            <a:t>Name</a:t>
          </a:r>
        </a:p>
        <a:p>
          <a:r>
            <a:rPr lang="en-US" dirty="0" smtClean="0"/>
            <a:t>Phone </a:t>
          </a:r>
        </a:p>
        <a:p>
          <a:r>
            <a:rPr lang="en-US" dirty="0" smtClean="0"/>
            <a:t>Email</a:t>
          </a:r>
          <a:endParaRPr lang="en-US" dirty="0"/>
        </a:p>
      </dgm:t>
    </dgm:pt>
    <dgm:pt modelId="{E3BA9B82-901C-4BDB-964C-1E963C502713}" type="parTrans" cxnId="{912E07FA-2558-4990-86AC-942178B981EA}">
      <dgm:prSet/>
      <dgm:spPr/>
      <dgm:t>
        <a:bodyPr/>
        <a:lstStyle/>
        <a:p>
          <a:endParaRPr lang="en-US"/>
        </a:p>
      </dgm:t>
    </dgm:pt>
    <dgm:pt modelId="{D13CF4D4-4DC0-4ED8-B665-EFE7B76E3D4A}" type="sibTrans" cxnId="{912E07FA-2558-4990-86AC-942178B981EA}">
      <dgm:prSet/>
      <dgm:spPr/>
      <dgm:t>
        <a:bodyPr/>
        <a:lstStyle/>
        <a:p>
          <a:endParaRPr lang="en-US"/>
        </a:p>
      </dgm:t>
    </dgm:pt>
    <dgm:pt modelId="{C5DDDCF3-C5FC-45E5-8CF5-22D1B891984C}">
      <dgm:prSet phldrT="[Text]"/>
      <dgm:spPr/>
      <dgm:t>
        <a:bodyPr/>
        <a:lstStyle/>
        <a:p>
          <a:r>
            <a:rPr lang="en-US" dirty="0" smtClean="0"/>
            <a:t>Name</a:t>
          </a:r>
        </a:p>
        <a:p>
          <a:r>
            <a:rPr lang="en-US" dirty="0" smtClean="0"/>
            <a:t>Phone</a:t>
          </a:r>
        </a:p>
        <a:p>
          <a:r>
            <a:rPr lang="en-US" dirty="0" smtClean="0"/>
            <a:t>Email</a:t>
          </a:r>
          <a:endParaRPr lang="en-US" dirty="0"/>
        </a:p>
      </dgm:t>
    </dgm:pt>
    <dgm:pt modelId="{262A8DB9-0DC9-49AF-860F-B88AA9A3E7CA}" type="parTrans" cxnId="{2AAFFB64-9DA9-421B-B635-9F0991B574E2}">
      <dgm:prSet/>
      <dgm:spPr/>
      <dgm:t>
        <a:bodyPr/>
        <a:lstStyle/>
        <a:p>
          <a:endParaRPr lang="en-US"/>
        </a:p>
      </dgm:t>
    </dgm:pt>
    <dgm:pt modelId="{AC191C67-8C2B-4386-93EE-02B996C4A844}" type="sibTrans" cxnId="{2AAFFB64-9DA9-421B-B635-9F0991B574E2}">
      <dgm:prSet/>
      <dgm:spPr/>
      <dgm:t>
        <a:bodyPr/>
        <a:lstStyle/>
        <a:p>
          <a:endParaRPr lang="en-US"/>
        </a:p>
      </dgm:t>
    </dgm:pt>
    <dgm:pt modelId="{CF12E09D-C64E-4F11-9BD5-2C981E6333F1}">
      <dgm:prSet phldrT="[Text]"/>
      <dgm:spPr/>
      <dgm:t>
        <a:bodyPr/>
        <a:lstStyle/>
        <a:p>
          <a:r>
            <a:rPr lang="en-US" dirty="0" smtClean="0"/>
            <a:t>Name</a:t>
          </a:r>
        </a:p>
        <a:p>
          <a:r>
            <a:rPr lang="en-US" dirty="0" smtClean="0"/>
            <a:t>Phone</a:t>
          </a:r>
        </a:p>
        <a:p>
          <a:r>
            <a:rPr lang="en-US" dirty="0" smtClean="0"/>
            <a:t>Email</a:t>
          </a:r>
          <a:endParaRPr lang="en-US" dirty="0"/>
        </a:p>
      </dgm:t>
    </dgm:pt>
    <dgm:pt modelId="{F1EC1ACF-DB50-4160-8217-AB0B0FFB84A6}" type="parTrans" cxnId="{5D722D52-0D99-4AF7-B402-EBA696043C9B}">
      <dgm:prSet/>
      <dgm:spPr/>
      <dgm:t>
        <a:bodyPr/>
        <a:lstStyle/>
        <a:p>
          <a:endParaRPr lang="en-US"/>
        </a:p>
      </dgm:t>
    </dgm:pt>
    <dgm:pt modelId="{189D06E9-313F-496B-BAE0-CEFFF3CEE422}" type="sibTrans" cxnId="{5D722D52-0D99-4AF7-B402-EBA696043C9B}">
      <dgm:prSet/>
      <dgm:spPr/>
      <dgm:t>
        <a:bodyPr/>
        <a:lstStyle/>
        <a:p>
          <a:endParaRPr lang="en-US"/>
        </a:p>
      </dgm:t>
    </dgm:pt>
    <dgm:pt modelId="{74D3AB59-CBB1-4601-83C3-ACEAAF8716B8}">
      <dgm:prSet phldrT="[Text]"/>
      <dgm:spPr/>
      <dgm:t>
        <a:bodyPr/>
        <a:lstStyle/>
        <a:p>
          <a:r>
            <a:rPr lang="en-US" dirty="0" smtClean="0"/>
            <a:t>Name </a:t>
          </a:r>
        </a:p>
        <a:p>
          <a:r>
            <a:rPr lang="en-US" dirty="0" smtClean="0"/>
            <a:t>Phone </a:t>
          </a:r>
        </a:p>
        <a:p>
          <a:r>
            <a:rPr lang="en-US" dirty="0" smtClean="0"/>
            <a:t>Email</a:t>
          </a:r>
          <a:endParaRPr lang="en-US" dirty="0"/>
        </a:p>
      </dgm:t>
    </dgm:pt>
    <dgm:pt modelId="{4E11AC46-C9DE-419C-BC29-B8E393D86F60}" type="parTrans" cxnId="{40646B2A-D0E8-4247-997E-05C03940CEB5}">
      <dgm:prSet/>
      <dgm:spPr/>
      <dgm:t>
        <a:bodyPr/>
        <a:lstStyle/>
        <a:p>
          <a:endParaRPr lang="en-US"/>
        </a:p>
      </dgm:t>
    </dgm:pt>
    <dgm:pt modelId="{0F17A7FD-09E0-4FE6-BFA7-0987261E276E}" type="sibTrans" cxnId="{40646B2A-D0E8-4247-997E-05C03940CEB5}">
      <dgm:prSet/>
      <dgm:spPr/>
      <dgm:t>
        <a:bodyPr/>
        <a:lstStyle/>
        <a:p>
          <a:endParaRPr lang="en-US"/>
        </a:p>
      </dgm:t>
    </dgm:pt>
    <dgm:pt modelId="{C99D6563-2DF7-427A-820B-06D308F9BE76}">
      <dgm:prSet phldrT="[Text]"/>
      <dgm:spPr/>
      <dgm:t>
        <a:bodyPr/>
        <a:lstStyle/>
        <a:p>
          <a:r>
            <a:rPr lang="en-US" dirty="0" smtClean="0"/>
            <a:t>Name</a:t>
          </a:r>
        </a:p>
        <a:p>
          <a:r>
            <a:rPr lang="en-US" dirty="0" smtClean="0"/>
            <a:t>Phone</a:t>
          </a:r>
        </a:p>
        <a:p>
          <a:r>
            <a:rPr lang="en-US" dirty="0" smtClean="0"/>
            <a:t>Email</a:t>
          </a:r>
          <a:endParaRPr lang="en-US" dirty="0"/>
        </a:p>
      </dgm:t>
    </dgm:pt>
    <dgm:pt modelId="{EB15834F-CF65-486D-BF7E-71B98B33CBBF}" type="parTrans" cxnId="{125518ED-DE34-445B-A0FF-EA01CB04379D}">
      <dgm:prSet/>
      <dgm:spPr/>
      <dgm:t>
        <a:bodyPr/>
        <a:lstStyle/>
        <a:p>
          <a:endParaRPr lang="en-US"/>
        </a:p>
      </dgm:t>
    </dgm:pt>
    <dgm:pt modelId="{4D200B9F-164F-4A85-96CF-1E5E9FDC0243}" type="sibTrans" cxnId="{125518ED-DE34-445B-A0FF-EA01CB04379D}">
      <dgm:prSet/>
      <dgm:spPr/>
      <dgm:t>
        <a:bodyPr/>
        <a:lstStyle/>
        <a:p>
          <a:endParaRPr lang="en-US"/>
        </a:p>
      </dgm:t>
    </dgm:pt>
    <dgm:pt modelId="{F81B7CEA-8BF4-45FD-A99A-2C37C5E680B3}" type="pres">
      <dgm:prSet presAssocID="{15736B67-C2A7-46F6-AEA0-1F2223FE4908}" presName="hierChild1" presStyleCnt="0">
        <dgm:presLayoutVars>
          <dgm:chPref val="1"/>
          <dgm:dir/>
          <dgm:animOne val="branch"/>
          <dgm:animLvl val="lvl"/>
          <dgm:resizeHandles/>
        </dgm:presLayoutVars>
      </dgm:prSet>
      <dgm:spPr/>
      <dgm:t>
        <a:bodyPr/>
        <a:lstStyle/>
        <a:p>
          <a:endParaRPr lang="en-US"/>
        </a:p>
      </dgm:t>
    </dgm:pt>
    <dgm:pt modelId="{DC164607-BF63-4CC5-A460-6CF205AB05BE}" type="pres">
      <dgm:prSet presAssocID="{2758F3A3-5386-4798-8F58-C9DE75B29650}" presName="hierRoot1" presStyleCnt="0"/>
      <dgm:spPr/>
    </dgm:pt>
    <dgm:pt modelId="{5A23116D-4B3F-4738-BF4D-E476DDCA6493}" type="pres">
      <dgm:prSet presAssocID="{2758F3A3-5386-4798-8F58-C9DE75B29650}" presName="composite" presStyleCnt="0"/>
      <dgm:spPr/>
    </dgm:pt>
    <dgm:pt modelId="{2D1CC61F-6359-4BF0-AE38-C8F79F9EA700}" type="pres">
      <dgm:prSet presAssocID="{2758F3A3-5386-4798-8F58-C9DE75B29650}" presName="background" presStyleLbl="node0" presStyleIdx="0" presStyleCnt="1"/>
      <dgm:spPr/>
    </dgm:pt>
    <dgm:pt modelId="{DE5C1CAF-D1E7-4C9B-B1B2-7DD32DD7C888}" type="pres">
      <dgm:prSet presAssocID="{2758F3A3-5386-4798-8F58-C9DE75B29650}" presName="text" presStyleLbl="fgAcc0" presStyleIdx="0" presStyleCnt="1">
        <dgm:presLayoutVars>
          <dgm:chPref val="3"/>
        </dgm:presLayoutVars>
      </dgm:prSet>
      <dgm:spPr/>
      <dgm:t>
        <a:bodyPr/>
        <a:lstStyle/>
        <a:p>
          <a:endParaRPr lang="en-US"/>
        </a:p>
      </dgm:t>
    </dgm:pt>
    <dgm:pt modelId="{C0663513-1C2D-4DAE-AF68-62F497B9F7C8}" type="pres">
      <dgm:prSet presAssocID="{2758F3A3-5386-4798-8F58-C9DE75B29650}" presName="hierChild2" presStyleCnt="0"/>
      <dgm:spPr/>
    </dgm:pt>
    <dgm:pt modelId="{752C1BED-C172-45AD-AB00-7135265D647C}" type="pres">
      <dgm:prSet presAssocID="{E3BA9B82-901C-4BDB-964C-1E963C502713}" presName="Name10" presStyleLbl="parChTrans1D2" presStyleIdx="0" presStyleCnt="2"/>
      <dgm:spPr/>
      <dgm:t>
        <a:bodyPr/>
        <a:lstStyle/>
        <a:p>
          <a:endParaRPr lang="en-US"/>
        </a:p>
      </dgm:t>
    </dgm:pt>
    <dgm:pt modelId="{47E49303-4727-4126-BAE4-66A1C9400E83}" type="pres">
      <dgm:prSet presAssocID="{1F49B3E5-3717-4865-AF83-391BE24C1169}" presName="hierRoot2" presStyleCnt="0"/>
      <dgm:spPr/>
    </dgm:pt>
    <dgm:pt modelId="{9615A7E4-B562-4739-9495-EEEC3F5DB534}" type="pres">
      <dgm:prSet presAssocID="{1F49B3E5-3717-4865-AF83-391BE24C1169}" presName="composite2" presStyleCnt="0"/>
      <dgm:spPr/>
    </dgm:pt>
    <dgm:pt modelId="{04B6B2F0-394E-4245-BA9E-0630C42ED960}" type="pres">
      <dgm:prSet presAssocID="{1F49B3E5-3717-4865-AF83-391BE24C1169}" presName="background2" presStyleLbl="node2" presStyleIdx="0" presStyleCnt="2"/>
      <dgm:spPr/>
    </dgm:pt>
    <dgm:pt modelId="{3B4785D1-822A-4A5D-88A9-813F526C20B1}" type="pres">
      <dgm:prSet presAssocID="{1F49B3E5-3717-4865-AF83-391BE24C1169}" presName="text2" presStyleLbl="fgAcc2" presStyleIdx="0" presStyleCnt="2" custLinFactNeighborX="-38379" custLinFactNeighborY="2288">
        <dgm:presLayoutVars>
          <dgm:chPref val="3"/>
        </dgm:presLayoutVars>
      </dgm:prSet>
      <dgm:spPr/>
      <dgm:t>
        <a:bodyPr/>
        <a:lstStyle/>
        <a:p>
          <a:endParaRPr lang="en-US"/>
        </a:p>
      </dgm:t>
    </dgm:pt>
    <dgm:pt modelId="{F1417873-9931-4828-8334-FC146F5FB898}" type="pres">
      <dgm:prSet presAssocID="{1F49B3E5-3717-4865-AF83-391BE24C1169}" presName="hierChild3" presStyleCnt="0"/>
      <dgm:spPr/>
    </dgm:pt>
    <dgm:pt modelId="{5213C5D3-035F-41AE-AF0B-A3B1CDDEF771}" type="pres">
      <dgm:prSet presAssocID="{262A8DB9-0DC9-49AF-860F-B88AA9A3E7CA}" presName="Name17" presStyleLbl="parChTrans1D3" presStyleIdx="0" presStyleCnt="3"/>
      <dgm:spPr/>
      <dgm:t>
        <a:bodyPr/>
        <a:lstStyle/>
        <a:p>
          <a:endParaRPr lang="en-US"/>
        </a:p>
      </dgm:t>
    </dgm:pt>
    <dgm:pt modelId="{75630C8A-92AA-4FB9-8F94-D3658A066116}" type="pres">
      <dgm:prSet presAssocID="{C5DDDCF3-C5FC-45E5-8CF5-22D1B891984C}" presName="hierRoot3" presStyleCnt="0"/>
      <dgm:spPr/>
    </dgm:pt>
    <dgm:pt modelId="{D30F2CCF-EFDE-49AF-B657-8328890BBB47}" type="pres">
      <dgm:prSet presAssocID="{C5DDDCF3-C5FC-45E5-8CF5-22D1B891984C}" presName="composite3" presStyleCnt="0"/>
      <dgm:spPr/>
    </dgm:pt>
    <dgm:pt modelId="{EFA19A76-2D1F-43DA-AAB1-2B85D9994966}" type="pres">
      <dgm:prSet presAssocID="{C5DDDCF3-C5FC-45E5-8CF5-22D1B891984C}" presName="background3" presStyleLbl="node3" presStyleIdx="0" presStyleCnt="3"/>
      <dgm:spPr/>
    </dgm:pt>
    <dgm:pt modelId="{2FC72558-12F7-4D95-978A-CCA9DFA969F7}" type="pres">
      <dgm:prSet presAssocID="{C5DDDCF3-C5FC-45E5-8CF5-22D1B891984C}" presName="text3" presStyleLbl="fgAcc3" presStyleIdx="0" presStyleCnt="3" custLinFactNeighborX="-36404" custLinFactNeighborY="-239">
        <dgm:presLayoutVars>
          <dgm:chPref val="3"/>
        </dgm:presLayoutVars>
      </dgm:prSet>
      <dgm:spPr/>
      <dgm:t>
        <a:bodyPr/>
        <a:lstStyle/>
        <a:p>
          <a:endParaRPr lang="en-US"/>
        </a:p>
      </dgm:t>
    </dgm:pt>
    <dgm:pt modelId="{EF9AD9DC-4F44-4FAA-B5E7-B9866FBC5567}" type="pres">
      <dgm:prSet presAssocID="{C5DDDCF3-C5FC-45E5-8CF5-22D1B891984C}" presName="hierChild4" presStyleCnt="0"/>
      <dgm:spPr/>
    </dgm:pt>
    <dgm:pt modelId="{2526A3A9-6CBF-44A9-BEF2-6FBE91328506}" type="pres">
      <dgm:prSet presAssocID="{F1EC1ACF-DB50-4160-8217-AB0B0FFB84A6}" presName="Name17" presStyleLbl="parChTrans1D3" presStyleIdx="1" presStyleCnt="3"/>
      <dgm:spPr/>
      <dgm:t>
        <a:bodyPr/>
        <a:lstStyle/>
        <a:p>
          <a:endParaRPr lang="en-US"/>
        </a:p>
      </dgm:t>
    </dgm:pt>
    <dgm:pt modelId="{034028C9-4079-46CD-93A5-0CB5196C8E81}" type="pres">
      <dgm:prSet presAssocID="{CF12E09D-C64E-4F11-9BD5-2C981E6333F1}" presName="hierRoot3" presStyleCnt="0"/>
      <dgm:spPr/>
    </dgm:pt>
    <dgm:pt modelId="{7C800523-40C0-46E6-973E-6E8ECD4E555C}" type="pres">
      <dgm:prSet presAssocID="{CF12E09D-C64E-4F11-9BD5-2C981E6333F1}" presName="composite3" presStyleCnt="0"/>
      <dgm:spPr/>
    </dgm:pt>
    <dgm:pt modelId="{DFF0B217-0ABB-4709-86AB-69DE196757E1}" type="pres">
      <dgm:prSet presAssocID="{CF12E09D-C64E-4F11-9BD5-2C981E6333F1}" presName="background3" presStyleLbl="node3" presStyleIdx="1" presStyleCnt="3"/>
      <dgm:spPr/>
    </dgm:pt>
    <dgm:pt modelId="{9EA14CC2-FFBB-4430-BDB3-2C30B1F012A7}" type="pres">
      <dgm:prSet presAssocID="{CF12E09D-C64E-4F11-9BD5-2C981E6333F1}" presName="text3" presStyleLbl="fgAcc3" presStyleIdx="1" presStyleCnt="3" custLinFactNeighborX="-44903" custLinFactNeighborY="-239">
        <dgm:presLayoutVars>
          <dgm:chPref val="3"/>
        </dgm:presLayoutVars>
      </dgm:prSet>
      <dgm:spPr/>
      <dgm:t>
        <a:bodyPr/>
        <a:lstStyle/>
        <a:p>
          <a:endParaRPr lang="en-US"/>
        </a:p>
      </dgm:t>
    </dgm:pt>
    <dgm:pt modelId="{49D9F42E-7964-433A-8C37-6C28D4FDB37E}" type="pres">
      <dgm:prSet presAssocID="{CF12E09D-C64E-4F11-9BD5-2C981E6333F1}" presName="hierChild4" presStyleCnt="0"/>
      <dgm:spPr/>
    </dgm:pt>
    <dgm:pt modelId="{2094BB5D-432F-49AF-9CBC-937E3F913ED4}" type="pres">
      <dgm:prSet presAssocID="{4E11AC46-C9DE-419C-BC29-B8E393D86F60}" presName="Name10" presStyleLbl="parChTrans1D2" presStyleIdx="1" presStyleCnt="2"/>
      <dgm:spPr/>
      <dgm:t>
        <a:bodyPr/>
        <a:lstStyle/>
        <a:p>
          <a:endParaRPr lang="en-US"/>
        </a:p>
      </dgm:t>
    </dgm:pt>
    <dgm:pt modelId="{65A5786D-9252-4203-80E2-D6FC4530B517}" type="pres">
      <dgm:prSet presAssocID="{74D3AB59-CBB1-4601-83C3-ACEAAF8716B8}" presName="hierRoot2" presStyleCnt="0"/>
      <dgm:spPr/>
    </dgm:pt>
    <dgm:pt modelId="{DD3EE2B6-368F-4791-B307-4E83A046625D}" type="pres">
      <dgm:prSet presAssocID="{74D3AB59-CBB1-4601-83C3-ACEAAF8716B8}" presName="composite2" presStyleCnt="0"/>
      <dgm:spPr/>
    </dgm:pt>
    <dgm:pt modelId="{693059C0-6007-4249-A1FA-C756B931F4F4}" type="pres">
      <dgm:prSet presAssocID="{74D3AB59-CBB1-4601-83C3-ACEAAF8716B8}" presName="background2" presStyleLbl="node2" presStyleIdx="1" presStyleCnt="2"/>
      <dgm:spPr/>
    </dgm:pt>
    <dgm:pt modelId="{995BBE52-3E50-4A03-9202-9417F8B99E04}" type="pres">
      <dgm:prSet presAssocID="{74D3AB59-CBB1-4601-83C3-ACEAAF8716B8}" presName="text2" presStyleLbl="fgAcc2" presStyleIdx="1" presStyleCnt="2" custLinFactNeighborX="10283" custLinFactNeighborY="2288">
        <dgm:presLayoutVars>
          <dgm:chPref val="3"/>
        </dgm:presLayoutVars>
      </dgm:prSet>
      <dgm:spPr/>
      <dgm:t>
        <a:bodyPr/>
        <a:lstStyle/>
        <a:p>
          <a:endParaRPr lang="en-US"/>
        </a:p>
      </dgm:t>
    </dgm:pt>
    <dgm:pt modelId="{30BBFA62-BFD8-4A9D-B6EB-59BB989F55AF}" type="pres">
      <dgm:prSet presAssocID="{74D3AB59-CBB1-4601-83C3-ACEAAF8716B8}" presName="hierChild3" presStyleCnt="0"/>
      <dgm:spPr/>
    </dgm:pt>
    <dgm:pt modelId="{C0ED441B-4CFC-48A7-A62C-A2663AF273B5}" type="pres">
      <dgm:prSet presAssocID="{EB15834F-CF65-486D-BF7E-71B98B33CBBF}" presName="Name17" presStyleLbl="parChTrans1D3" presStyleIdx="2" presStyleCnt="3"/>
      <dgm:spPr/>
      <dgm:t>
        <a:bodyPr/>
        <a:lstStyle/>
        <a:p>
          <a:endParaRPr lang="en-US"/>
        </a:p>
      </dgm:t>
    </dgm:pt>
    <dgm:pt modelId="{7F6B43BE-B73F-449F-8C7B-3C15457A8787}" type="pres">
      <dgm:prSet presAssocID="{C99D6563-2DF7-427A-820B-06D308F9BE76}" presName="hierRoot3" presStyleCnt="0"/>
      <dgm:spPr/>
    </dgm:pt>
    <dgm:pt modelId="{173AAAC2-0488-48FC-9B6E-AEB933EF91A0}" type="pres">
      <dgm:prSet presAssocID="{C99D6563-2DF7-427A-820B-06D308F9BE76}" presName="composite3" presStyleCnt="0"/>
      <dgm:spPr/>
    </dgm:pt>
    <dgm:pt modelId="{2EA8FBF8-7A2F-4284-9DDB-588611115E9B}" type="pres">
      <dgm:prSet presAssocID="{C99D6563-2DF7-427A-820B-06D308F9BE76}" presName="background3" presStyleLbl="node3" presStyleIdx="2" presStyleCnt="3"/>
      <dgm:spPr/>
    </dgm:pt>
    <dgm:pt modelId="{10CE9947-911B-43CA-A26F-4ABCE9B8B408}" type="pres">
      <dgm:prSet presAssocID="{C99D6563-2DF7-427A-820B-06D308F9BE76}" presName="text3" presStyleLbl="fgAcc3" presStyleIdx="2" presStyleCnt="3" custLinFactNeighborX="-39717" custLinFactNeighborY="-239">
        <dgm:presLayoutVars>
          <dgm:chPref val="3"/>
        </dgm:presLayoutVars>
      </dgm:prSet>
      <dgm:spPr/>
      <dgm:t>
        <a:bodyPr/>
        <a:lstStyle/>
        <a:p>
          <a:endParaRPr lang="en-US"/>
        </a:p>
      </dgm:t>
    </dgm:pt>
    <dgm:pt modelId="{68DBDDD4-5CA6-45E0-82F6-F597D94A7E40}" type="pres">
      <dgm:prSet presAssocID="{C99D6563-2DF7-427A-820B-06D308F9BE76}" presName="hierChild4" presStyleCnt="0"/>
      <dgm:spPr/>
    </dgm:pt>
  </dgm:ptLst>
  <dgm:cxnLst>
    <dgm:cxn modelId="{912E07FA-2558-4990-86AC-942178B981EA}" srcId="{2758F3A3-5386-4798-8F58-C9DE75B29650}" destId="{1F49B3E5-3717-4865-AF83-391BE24C1169}" srcOrd="0" destOrd="0" parTransId="{E3BA9B82-901C-4BDB-964C-1E963C502713}" sibTransId="{D13CF4D4-4DC0-4ED8-B665-EFE7B76E3D4A}"/>
    <dgm:cxn modelId="{5D722D52-0D99-4AF7-B402-EBA696043C9B}" srcId="{1F49B3E5-3717-4865-AF83-391BE24C1169}" destId="{CF12E09D-C64E-4F11-9BD5-2C981E6333F1}" srcOrd="1" destOrd="0" parTransId="{F1EC1ACF-DB50-4160-8217-AB0B0FFB84A6}" sibTransId="{189D06E9-313F-496B-BAE0-CEFFF3CEE422}"/>
    <dgm:cxn modelId="{0DB14EE4-2B0B-4841-8817-8ECC0172011B}" type="presOf" srcId="{EB15834F-CF65-486D-BF7E-71B98B33CBBF}" destId="{C0ED441B-4CFC-48A7-A62C-A2663AF273B5}" srcOrd="0" destOrd="0" presId="urn:microsoft.com/office/officeart/2005/8/layout/hierarchy1"/>
    <dgm:cxn modelId="{6F189D7F-AB00-4A62-BFDD-92A054EF7480}" type="presOf" srcId="{2758F3A3-5386-4798-8F58-C9DE75B29650}" destId="{DE5C1CAF-D1E7-4C9B-B1B2-7DD32DD7C888}" srcOrd="0" destOrd="0" presId="urn:microsoft.com/office/officeart/2005/8/layout/hierarchy1"/>
    <dgm:cxn modelId="{795F0E4F-60FB-4F13-B330-D9D9BD3B1E97}" type="presOf" srcId="{1F49B3E5-3717-4865-AF83-391BE24C1169}" destId="{3B4785D1-822A-4A5D-88A9-813F526C20B1}" srcOrd="0" destOrd="0" presId="urn:microsoft.com/office/officeart/2005/8/layout/hierarchy1"/>
    <dgm:cxn modelId="{E7E9E0DA-3463-4DB0-A0B0-A6DDD15A1B30}" type="presOf" srcId="{262A8DB9-0DC9-49AF-860F-B88AA9A3E7CA}" destId="{5213C5D3-035F-41AE-AF0B-A3B1CDDEF771}" srcOrd="0" destOrd="0" presId="urn:microsoft.com/office/officeart/2005/8/layout/hierarchy1"/>
    <dgm:cxn modelId="{3B3561E2-C6F5-4B2A-A93F-D4E60B5913C0}" type="presOf" srcId="{CF12E09D-C64E-4F11-9BD5-2C981E6333F1}" destId="{9EA14CC2-FFBB-4430-BDB3-2C30B1F012A7}" srcOrd="0" destOrd="0" presId="urn:microsoft.com/office/officeart/2005/8/layout/hierarchy1"/>
    <dgm:cxn modelId="{DA63C9A7-5F0D-43EC-A623-F73AC609152D}" type="presOf" srcId="{C5DDDCF3-C5FC-45E5-8CF5-22D1B891984C}" destId="{2FC72558-12F7-4D95-978A-CCA9DFA969F7}" srcOrd="0" destOrd="0" presId="urn:microsoft.com/office/officeart/2005/8/layout/hierarchy1"/>
    <dgm:cxn modelId="{40646B2A-D0E8-4247-997E-05C03940CEB5}" srcId="{2758F3A3-5386-4798-8F58-C9DE75B29650}" destId="{74D3AB59-CBB1-4601-83C3-ACEAAF8716B8}" srcOrd="1" destOrd="0" parTransId="{4E11AC46-C9DE-419C-BC29-B8E393D86F60}" sibTransId="{0F17A7FD-09E0-4FE6-BFA7-0987261E276E}"/>
    <dgm:cxn modelId="{125518ED-DE34-445B-A0FF-EA01CB04379D}" srcId="{74D3AB59-CBB1-4601-83C3-ACEAAF8716B8}" destId="{C99D6563-2DF7-427A-820B-06D308F9BE76}" srcOrd="0" destOrd="0" parTransId="{EB15834F-CF65-486D-BF7E-71B98B33CBBF}" sibTransId="{4D200B9F-164F-4A85-96CF-1E5E9FDC0243}"/>
    <dgm:cxn modelId="{13E93E73-3AE2-4EAA-99EB-B2BDFE3183FD}" type="presOf" srcId="{74D3AB59-CBB1-4601-83C3-ACEAAF8716B8}" destId="{995BBE52-3E50-4A03-9202-9417F8B99E04}" srcOrd="0" destOrd="0" presId="urn:microsoft.com/office/officeart/2005/8/layout/hierarchy1"/>
    <dgm:cxn modelId="{C2D0BEDE-9FF5-41D1-9C83-D58966F34D63}" srcId="{15736B67-C2A7-46F6-AEA0-1F2223FE4908}" destId="{2758F3A3-5386-4798-8F58-C9DE75B29650}" srcOrd="0" destOrd="0" parTransId="{C4CAA9F3-8A6D-40CE-ADE3-9FCB344B798B}" sibTransId="{5BF2A8FE-BFD2-4B30-B9CD-ADD9E1469449}"/>
    <dgm:cxn modelId="{D4306459-4166-4F04-A534-0F2B7237E20C}" type="presOf" srcId="{F1EC1ACF-DB50-4160-8217-AB0B0FFB84A6}" destId="{2526A3A9-6CBF-44A9-BEF2-6FBE91328506}" srcOrd="0" destOrd="0" presId="urn:microsoft.com/office/officeart/2005/8/layout/hierarchy1"/>
    <dgm:cxn modelId="{C86BBD7C-A876-4E3D-A13F-2BD0C440F808}" type="presOf" srcId="{15736B67-C2A7-46F6-AEA0-1F2223FE4908}" destId="{F81B7CEA-8BF4-45FD-A99A-2C37C5E680B3}" srcOrd="0" destOrd="0" presId="urn:microsoft.com/office/officeart/2005/8/layout/hierarchy1"/>
    <dgm:cxn modelId="{2AAFFB64-9DA9-421B-B635-9F0991B574E2}" srcId="{1F49B3E5-3717-4865-AF83-391BE24C1169}" destId="{C5DDDCF3-C5FC-45E5-8CF5-22D1B891984C}" srcOrd="0" destOrd="0" parTransId="{262A8DB9-0DC9-49AF-860F-B88AA9A3E7CA}" sibTransId="{AC191C67-8C2B-4386-93EE-02B996C4A844}"/>
    <dgm:cxn modelId="{EDF155CC-0719-4DE6-BE53-FAB20E67E664}" type="presOf" srcId="{4E11AC46-C9DE-419C-BC29-B8E393D86F60}" destId="{2094BB5D-432F-49AF-9CBC-937E3F913ED4}" srcOrd="0" destOrd="0" presId="urn:microsoft.com/office/officeart/2005/8/layout/hierarchy1"/>
    <dgm:cxn modelId="{4C3067C6-394D-488A-8E46-AA0F829846D1}" type="presOf" srcId="{E3BA9B82-901C-4BDB-964C-1E963C502713}" destId="{752C1BED-C172-45AD-AB00-7135265D647C}" srcOrd="0" destOrd="0" presId="urn:microsoft.com/office/officeart/2005/8/layout/hierarchy1"/>
    <dgm:cxn modelId="{B3D4B4B4-AC42-4B70-BA63-F6E807164907}" type="presOf" srcId="{C99D6563-2DF7-427A-820B-06D308F9BE76}" destId="{10CE9947-911B-43CA-A26F-4ABCE9B8B408}" srcOrd="0" destOrd="0" presId="urn:microsoft.com/office/officeart/2005/8/layout/hierarchy1"/>
    <dgm:cxn modelId="{EA28C242-79D1-49B2-BF1C-F047091F0516}" type="presParOf" srcId="{F81B7CEA-8BF4-45FD-A99A-2C37C5E680B3}" destId="{DC164607-BF63-4CC5-A460-6CF205AB05BE}" srcOrd="0" destOrd="0" presId="urn:microsoft.com/office/officeart/2005/8/layout/hierarchy1"/>
    <dgm:cxn modelId="{05D19BF9-BB25-4F04-891E-C380A015DE48}" type="presParOf" srcId="{DC164607-BF63-4CC5-A460-6CF205AB05BE}" destId="{5A23116D-4B3F-4738-BF4D-E476DDCA6493}" srcOrd="0" destOrd="0" presId="urn:microsoft.com/office/officeart/2005/8/layout/hierarchy1"/>
    <dgm:cxn modelId="{DA9A089E-3EE4-4318-A316-ACA09E93F33B}" type="presParOf" srcId="{5A23116D-4B3F-4738-BF4D-E476DDCA6493}" destId="{2D1CC61F-6359-4BF0-AE38-C8F79F9EA700}" srcOrd="0" destOrd="0" presId="urn:microsoft.com/office/officeart/2005/8/layout/hierarchy1"/>
    <dgm:cxn modelId="{382B7C2B-0837-49E1-8D55-79554E834AC4}" type="presParOf" srcId="{5A23116D-4B3F-4738-BF4D-E476DDCA6493}" destId="{DE5C1CAF-D1E7-4C9B-B1B2-7DD32DD7C888}" srcOrd="1" destOrd="0" presId="urn:microsoft.com/office/officeart/2005/8/layout/hierarchy1"/>
    <dgm:cxn modelId="{DAD8EBE6-7680-4455-A9D1-1D32C2435D7D}" type="presParOf" srcId="{DC164607-BF63-4CC5-A460-6CF205AB05BE}" destId="{C0663513-1C2D-4DAE-AF68-62F497B9F7C8}" srcOrd="1" destOrd="0" presId="urn:microsoft.com/office/officeart/2005/8/layout/hierarchy1"/>
    <dgm:cxn modelId="{05EDEF50-2B45-4F5D-834B-213DD13BC8A6}" type="presParOf" srcId="{C0663513-1C2D-4DAE-AF68-62F497B9F7C8}" destId="{752C1BED-C172-45AD-AB00-7135265D647C}" srcOrd="0" destOrd="0" presId="urn:microsoft.com/office/officeart/2005/8/layout/hierarchy1"/>
    <dgm:cxn modelId="{490067AA-C753-46CB-A4BA-50332A82D9A6}" type="presParOf" srcId="{C0663513-1C2D-4DAE-AF68-62F497B9F7C8}" destId="{47E49303-4727-4126-BAE4-66A1C9400E83}" srcOrd="1" destOrd="0" presId="urn:microsoft.com/office/officeart/2005/8/layout/hierarchy1"/>
    <dgm:cxn modelId="{3B2BEF87-A609-437C-8019-AE0CBB7A9BA1}" type="presParOf" srcId="{47E49303-4727-4126-BAE4-66A1C9400E83}" destId="{9615A7E4-B562-4739-9495-EEEC3F5DB534}" srcOrd="0" destOrd="0" presId="urn:microsoft.com/office/officeart/2005/8/layout/hierarchy1"/>
    <dgm:cxn modelId="{DE34950B-28D7-4B48-ADC8-DC6DC10FB92E}" type="presParOf" srcId="{9615A7E4-B562-4739-9495-EEEC3F5DB534}" destId="{04B6B2F0-394E-4245-BA9E-0630C42ED960}" srcOrd="0" destOrd="0" presId="urn:microsoft.com/office/officeart/2005/8/layout/hierarchy1"/>
    <dgm:cxn modelId="{93205CB7-70E5-4CB8-9ABD-9EC2BEF4BF04}" type="presParOf" srcId="{9615A7E4-B562-4739-9495-EEEC3F5DB534}" destId="{3B4785D1-822A-4A5D-88A9-813F526C20B1}" srcOrd="1" destOrd="0" presId="urn:microsoft.com/office/officeart/2005/8/layout/hierarchy1"/>
    <dgm:cxn modelId="{5517789D-C8A9-42D3-886A-A13126FEB489}" type="presParOf" srcId="{47E49303-4727-4126-BAE4-66A1C9400E83}" destId="{F1417873-9931-4828-8334-FC146F5FB898}" srcOrd="1" destOrd="0" presId="urn:microsoft.com/office/officeart/2005/8/layout/hierarchy1"/>
    <dgm:cxn modelId="{E35195D9-FECF-4BBD-8497-0BC6AF0131AF}" type="presParOf" srcId="{F1417873-9931-4828-8334-FC146F5FB898}" destId="{5213C5D3-035F-41AE-AF0B-A3B1CDDEF771}" srcOrd="0" destOrd="0" presId="urn:microsoft.com/office/officeart/2005/8/layout/hierarchy1"/>
    <dgm:cxn modelId="{C0AEB365-9841-40BA-A733-482E69066B32}" type="presParOf" srcId="{F1417873-9931-4828-8334-FC146F5FB898}" destId="{75630C8A-92AA-4FB9-8F94-D3658A066116}" srcOrd="1" destOrd="0" presId="urn:microsoft.com/office/officeart/2005/8/layout/hierarchy1"/>
    <dgm:cxn modelId="{D9DE1C15-B9CF-4FA7-A7A0-31E56FDAB007}" type="presParOf" srcId="{75630C8A-92AA-4FB9-8F94-D3658A066116}" destId="{D30F2CCF-EFDE-49AF-B657-8328890BBB47}" srcOrd="0" destOrd="0" presId="urn:microsoft.com/office/officeart/2005/8/layout/hierarchy1"/>
    <dgm:cxn modelId="{37F25177-5D84-41DB-97E7-F6332EDFA905}" type="presParOf" srcId="{D30F2CCF-EFDE-49AF-B657-8328890BBB47}" destId="{EFA19A76-2D1F-43DA-AAB1-2B85D9994966}" srcOrd="0" destOrd="0" presId="urn:microsoft.com/office/officeart/2005/8/layout/hierarchy1"/>
    <dgm:cxn modelId="{CA54673B-A40C-475A-84F9-4882435FEBBE}" type="presParOf" srcId="{D30F2CCF-EFDE-49AF-B657-8328890BBB47}" destId="{2FC72558-12F7-4D95-978A-CCA9DFA969F7}" srcOrd="1" destOrd="0" presId="urn:microsoft.com/office/officeart/2005/8/layout/hierarchy1"/>
    <dgm:cxn modelId="{B9634E75-1BCD-4AFF-9DEE-B8CEC67C350C}" type="presParOf" srcId="{75630C8A-92AA-4FB9-8F94-D3658A066116}" destId="{EF9AD9DC-4F44-4FAA-B5E7-B9866FBC5567}" srcOrd="1" destOrd="0" presId="urn:microsoft.com/office/officeart/2005/8/layout/hierarchy1"/>
    <dgm:cxn modelId="{39F85794-A722-40CE-A58F-20E4933F9D64}" type="presParOf" srcId="{F1417873-9931-4828-8334-FC146F5FB898}" destId="{2526A3A9-6CBF-44A9-BEF2-6FBE91328506}" srcOrd="2" destOrd="0" presId="urn:microsoft.com/office/officeart/2005/8/layout/hierarchy1"/>
    <dgm:cxn modelId="{CC295326-F315-461B-863F-1F19BD761F0B}" type="presParOf" srcId="{F1417873-9931-4828-8334-FC146F5FB898}" destId="{034028C9-4079-46CD-93A5-0CB5196C8E81}" srcOrd="3" destOrd="0" presId="urn:microsoft.com/office/officeart/2005/8/layout/hierarchy1"/>
    <dgm:cxn modelId="{BBAF070D-6F29-44E8-828E-469EDBFEC9AA}" type="presParOf" srcId="{034028C9-4079-46CD-93A5-0CB5196C8E81}" destId="{7C800523-40C0-46E6-973E-6E8ECD4E555C}" srcOrd="0" destOrd="0" presId="urn:microsoft.com/office/officeart/2005/8/layout/hierarchy1"/>
    <dgm:cxn modelId="{AD4D27C4-D657-4DA8-9812-03B64AE7E29F}" type="presParOf" srcId="{7C800523-40C0-46E6-973E-6E8ECD4E555C}" destId="{DFF0B217-0ABB-4709-86AB-69DE196757E1}" srcOrd="0" destOrd="0" presId="urn:microsoft.com/office/officeart/2005/8/layout/hierarchy1"/>
    <dgm:cxn modelId="{DB7B1F45-EB81-4018-8E61-61A2EFC86F57}" type="presParOf" srcId="{7C800523-40C0-46E6-973E-6E8ECD4E555C}" destId="{9EA14CC2-FFBB-4430-BDB3-2C30B1F012A7}" srcOrd="1" destOrd="0" presId="urn:microsoft.com/office/officeart/2005/8/layout/hierarchy1"/>
    <dgm:cxn modelId="{DFD8DFEC-7D22-4C42-A2BC-31E148330D4C}" type="presParOf" srcId="{034028C9-4079-46CD-93A5-0CB5196C8E81}" destId="{49D9F42E-7964-433A-8C37-6C28D4FDB37E}" srcOrd="1" destOrd="0" presId="urn:microsoft.com/office/officeart/2005/8/layout/hierarchy1"/>
    <dgm:cxn modelId="{0929D15B-53B2-4CD2-B50E-48E73710B5BA}" type="presParOf" srcId="{C0663513-1C2D-4DAE-AF68-62F497B9F7C8}" destId="{2094BB5D-432F-49AF-9CBC-937E3F913ED4}" srcOrd="2" destOrd="0" presId="urn:microsoft.com/office/officeart/2005/8/layout/hierarchy1"/>
    <dgm:cxn modelId="{EACD3D5E-C867-4C07-B3CF-A62DAD592B6E}" type="presParOf" srcId="{C0663513-1C2D-4DAE-AF68-62F497B9F7C8}" destId="{65A5786D-9252-4203-80E2-D6FC4530B517}" srcOrd="3" destOrd="0" presId="urn:microsoft.com/office/officeart/2005/8/layout/hierarchy1"/>
    <dgm:cxn modelId="{657522D3-7CFD-4BE8-ADE0-E918501C2736}" type="presParOf" srcId="{65A5786D-9252-4203-80E2-D6FC4530B517}" destId="{DD3EE2B6-368F-4791-B307-4E83A046625D}" srcOrd="0" destOrd="0" presId="urn:microsoft.com/office/officeart/2005/8/layout/hierarchy1"/>
    <dgm:cxn modelId="{6AAF54C7-F847-46DB-ADFA-321DE6CF210E}" type="presParOf" srcId="{DD3EE2B6-368F-4791-B307-4E83A046625D}" destId="{693059C0-6007-4249-A1FA-C756B931F4F4}" srcOrd="0" destOrd="0" presId="urn:microsoft.com/office/officeart/2005/8/layout/hierarchy1"/>
    <dgm:cxn modelId="{9B7B2997-AB3C-4404-BDFE-E2D5A477E185}" type="presParOf" srcId="{DD3EE2B6-368F-4791-B307-4E83A046625D}" destId="{995BBE52-3E50-4A03-9202-9417F8B99E04}" srcOrd="1" destOrd="0" presId="urn:microsoft.com/office/officeart/2005/8/layout/hierarchy1"/>
    <dgm:cxn modelId="{E3648473-0028-416D-9250-2C54EE011CFE}" type="presParOf" srcId="{65A5786D-9252-4203-80E2-D6FC4530B517}" destId="{30BBFA62-BFD8-4A9D-B6EB-59BB989F55AF}" srcOrd="1" destOrd="0" presId="urn:microsoft.com/office/officeart/2005/8/layout/hierarchy1"/>
    <dgm:cxn modelId="{A64A8CFE-FE58-4842-9E85-CA5FC7D4E236}" type="presParOf" srcId="{30BBFA62-BFD8-4A9D-B6EB-59BB989F55AF}" destId="{C0ED441B-4CFC-48A7-A62C-A2663AF273B5}" srcOrd="0" destOrd="0" presId="urn:microsoft.com/office/officeart/2005/8/layout/hierarchy1"/>
    <dgm:cxn modelId="{6986A9C5-F2E8-49FA-94A4-4FB396F82F84}" type="presParOf" srcId="{30BBFA62-BFD8-4A9D-B6EB-59BB989F55AF}" destId="{7F6B43BE-B73F-449F-8C7B-3C15457A8787}" srcOrd="1" destOrd="0" presId="urn:microsoft.com/office/officeart/2005/8/layout/hierarchy1"/>
    <dgm:cxn modelId="{F208E2DE-48AD-4454-9B7D-478D824E8A4F}" type="presParOf" srcId="{7F6B43BE-B73F-449F-8C7B-3C15457A8787}" destId="{173AAAC2-0488-48FC-9B6E-AEB933EF91A0}" srcOrd="0" destOrd="0" presId="urn:microsoft.com/office/officeart/2005/8/layout/hierarchy1"/>
    <dgm:cxn modelId="{A7FCE800-F37C-425C-B614-C1F8BB416D18}" type="presParOf" srcId="{173AAAC2-0488-48FC-9B6E-AEB933EF91A0}" destId="{2EA8FBF8-7A2F-4284-9DDB-588611115E9B}" srcOrd="0" destOrd="0" presId="urn:microsoft.com/office/officeart/2005/8/layout/hierarchy1"/>
    <dgm:cxn modelId="{A4432072-1958-44E9-9FC4-DA9C4C5B2F1A}" type="presParOf" srcId="{173AAAC2-0488-48FC-9B6E-AEB933EF91A0}" destId="{10CE9947-911B-43CA-A26F-4ABCE9B8B408}" srcOrd="1" destOrd="0" presId="urn:microsoft.com/office/officeart/2005/8/layout/hierarchy1"/>
    <dgm:cxn modelId="{C07F0C11-9C93-4814-8CCA-956C2F125DEE}" type="presParOf" srcId="{7F6B43BE-B73F-449F-8C7B-3C15457A8787}" destId="{68DBDDD4-5CA6-45E0-82F6-F597D94A7E4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ED441B-4CFC-48A7-A62C-A2663AF273B5}">
      <dsp:nvSpPr>
        <dsp:cNvPr id="0" name=""/>
        <dsp:cNvSpPr/>
      </dsp:nvSpPr>
      <dsp:spPr>
        <a:xfrm>
          <a:off x="5365660" y="2639464"/>
          <a:ext cx="837534" cy="460287"/>
        </a:xfrm>
        <a:custGeom>
          <a:avLst/>
          <a:gdLst/>
          <a:ahLst/>
          <a:cxnLst/>
          <a:rect l="0" t="0" r="0" b="0"/>
          <a:pathLst>
            <a:path>
              <a:moveTo>
                <a:pt x="837534" y="0"/>
              </a:moveTo>
              <a:lnTo>
                <a:pt x="837534" y="305110"/>
              </a:lnTo>
              <a:lnTo>
                <a:pt x="0" y="305110"/>
              </a:lnTo>
              <a:lnTo>
                <a:pt x="0" y="46028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94BB5D-432F-49AF-9CBC-937E3F913ED4}">
      <dsp:nvSpPr>
        <dsp:cNvPr id="0" name=""/>
        <dsp:cNvSpPr/>
      </dsp:nvSpPr>
      <dsp:spPr>
        <a:xfrm>
          <a:off x="4495467" y="1064292"/>
          <a:ext cx="1707728" cy="511502"/>
        </a:xfrm>
        <a:custGeom>
          <a:avLst/>
          <a:gdLst/>
          <a:ahLst/>
          <a:cxnLst/>
          <a:rect l="0" t="0" r="0" b="0"/>
          <a:pathLst>
            <a:path>
              <a:moveTo>
                <a:pt x="0" y="0"/>
              </a:moveTo>
              <a:lnTo>
                <a:pt x="0" y="356326"/>
              </a:lnTo>
              <a:lnTo>
                <a:pt x="1707728" y="356326"/>
              </a:lnTo>
              <a:lnTo>
                <a:pt x="1707728" y="5115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6A3A9-6CBF-44A9-BEF2-6FBE91328506}">
      <dsp:nvSpPr>
        <dsp:cNvPr id="0" name=""/>
        <dsp:cNvSpPr/>
      </dsp:nvSpPr>
      <dsp:spPr>
        <a:xfrm>
          <a:off x="2317111" y="2639464"/>
          <a:ext cx="914372" cy="460287"/>
        </a:xfrm>
        <a:custGeom>
          <a:avLst/>
          <a:gdLst/>
          <a:ahLst/>
          <a:cxnLst/>
          <a:rect l="0" t="0" r="0" b="0"/>
          <a:pathLst>
            <a:path>
              <a:moveTo>
                <a:pt x="0" y="0"/>
              </a:moveTo>
              <a:lnTo>
                <a:pt x="0" y="305110"/>
              </a:lnTo>
              <a:lnTo>
                <a:pt x="914372" y="305110"/>
              </a:lnTo>
              <a:lnTo>
                <a:pt x="914372" y="46028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13C5D3-035F-41AE-AF0B-A3B1CDDEF771}">
      <dsp:nvSpPr>
        <dsp:cNvPr id="0" name=""/>
        <dsp:cNvSpPr/>
      </dsp:nvSpPr>
      <dsp:spPr>
        <a:xfrm>
          <a:off x="1326540" y="2639464"/>
          <a:ext cx="990571" cy="460287"/>
        </a:xfrm>
        <a:custGeom>
          <a:avLst/>
          <a:gdLst/>
          <a:ahLst/>
          <a:cxnLst/>
          <a:rect l="0" t="0" r="0" b="0"/>
          <a:pathLst>
            <a:path>
              <a:moveTo>
                <a:pt x="990571" y="0"/>
              </a:moveTo>
              <a:lnTo>
                <a:pt x="990571" y="305110"/>
              </a:lnTo>
              <a:lnTo>
                <a:pt x="0" y="305110"/>
              </a:lnTo>
              <a:lnTo>
                <a:pt x="0" y="46028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2C1BED-C172-45AD-AB00-7135265D647C}">
      <dsp:nvSpPr>
        <dsp:cNvPr id="0" name=""/>
        <dsp:cNvSpPr/>
      </dsp:nvSpPr>
      <dsp:spPr>
        <a:xfrm>
          <a:off x="2317111" y="1064292"/>
          <a:ext cx="2178355" cy="511502"/>
        </a:xfrm>
        <a:custGeom>
          <a:avLst/>
          <a:gdLst/>
          <a:ahLst/>
          <a:cxnLst/>
          <a:rect l="0" t="0" r="0" b="0"/>
          <a:pathLst>
            <a:path>
              <a:moveTo>
                <a:pt x="2178355" y="0"/>
              </a:moveTo>
              <a:lnTo>
                <a:pt x="2178355" y="356326"/>
              </a:lnTo>
              <a:lnTo>
                <a:pt x="0" y="356326"/>
              </a:lnTo>
              <a:lnTo>
                <a:pt x="0" y="5115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1CC61F-6359-4BF0-AE38-C8F79F9EA700}">
      <dsp:nvSpPr>
        <dsp:cNvPr id="0" name=""/>
        <dsp:cNvSpPr/>
      </dsp:nvSpPr>
      <dsp:spPr>
        <a:xfrm>
          <a:off x="3657932" y="623"/>
          <a:ext cx="1675069" cy="106366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C1CAF-D1E7-4C9B-B1B2-7DD32DD7C888}">
      <dsp:nvSpPr>
        <dsp:cNvPr id="0" name=""/>
        <dsp:cNvSpPr/>
      </dsp:nvSpPr>
      <dsp:spPr>
        <a:xfrm>
          <a:off x="3844051" y="177436"/>
          <a:ext cx="1675069" cy="106366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Name</a:t>
          </a:r>
        </a:p>
        <a:p>
          <a:pPr lvl="0" algn="ctr" defTabSz="755650">
            <a:lnSpc>
              <a:spcPct val="90000"/>
            </a:lnSpc>
            <a:spcBef>
              <a:spcPct val="0"/>
            </a:spcBef>
            <a:spcAft>
              <a:spcPct val="35000"/>
            </a:spcAft>
          </a:pPr>
          <a:r>
            <a:rPr lang="en-US" sz="1700" kern="1200" dirty="0" smtClean="0"/>
            <a:t>Phone</a:t>
          </a:r>
        </a:p>
        <a:p>
          <a:pPr lvl="0" algn="ctr" defTabSz="755650">
            <a:lnSpc>
              <a:spcPct val="90000"/>
            </a:lnSpc>
            <a:spcBef>
              <a:spcPct val="0"/>
            </a:spcBef>
            <a:spcAft>
              <a:spcPct val="35000"/>
            </a:spcAft>
          </a:pPr>
          <a:r>
            <a:rPr lang="en-US" sz="1700" kern="1200" dirty="0" smtClean="0"/>
            <a:t>Email</a:t>
          </a:r>
          <a:endParaRPr lang="en-US" sz="1700" kern="1200" dirty="0"/>
        </a:p>
      </dsp:txBody>
      <dsp:txXfrm>
        <a:off x="3875205" y="208590"/>
        <a:ext cx="1612761" cy="1001361"/>
      </dsp:txXfrm>
    </dsp:sp>
    <dsp:sp modelId="{04B6B2F0-394E-4245-BA9E-0630C42ED960}">
      <dsp:nvSpPr>
        <dsp:cNvPr id="0" name=""/>
        <dsp:cNvSpPr/>
      </dsp:nvSpPr>
      <dsp:spPr>
        <a:xfrm>
          <a:off x="1479576" y="1575795"/>
          <a:ext cx="1675069" cy="106366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4785D1-822A-4A5D-88A9-813F526C20B1}">
      <dsp:nvSpPr>
        <dsp:cNvPr id="0" name=""/>
        <dsp:cNvSpPr/>
      </dsp:nvSpPr>
      <dsp:spPr>
        <a:xfrm>
          <a:off x="1665695" y="1752608"/>
          <a:ext cx="1675069" cy="106366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Name</a:t>
          </a:r>
        </a:p>
        <a:p>
          <a:pPr lvl="0" algn="ctr" defTabSz="755650">
            <a:lnSpc>
              <a:spcPct val="90000"/>
            </a:lnSpc>
            <a:spcBef>
              <a:spcPct val="0"/>
            </a:spcBef>
            <a:spcAft>
              <a:spcPct val="35000"/>
            </a:spcAft>
          </a:pPr>
          <a:r>
            <a:rPr lang="en-US" sz="1700" kern="1200" dirty="0" smtClean="0"/>
            <a:t>Phone </a:t>
          </a:r>
        </a:p>
        <a:p>
          <a:pPr lvl="0" algn="ctr" defTabSz="755650">
            <a:lnSpc>
              <a:spcPct val="90000"/>
            </a:lnSpc>
            <a:spcBef>
              <a:spcPct val="0"/>
            </a:spcBef>
            <a:spcAft>
              <a:spcPct val="35000"/>
            </a:spcAft>
          </a:pPr>
          <a:r>
            <a:rPr lang="en-US" sz="1700" kern="1200" dirty="0" smtClean="0"/>
            <a:t>Email</a:t>
          </a:r>
          <a:endParaRPr lang="en-US" sz="1700" kern="1200" dirty="0"/>
        </a:p>
      </dsp:txBody>
      <dsp:txXfrm>
        <a:off x="1696849" y="1783762"/>
        <a:ext cx="1612761" cy="1001361"/>
      </dsp:txXfrm>
    </dsp:sp>
    <dsp:sp modelId="{EFA19A76-2D1F-43DA-AAB1-2B85D9994966}">
      <dsp:nvSpPr>
        <dsp:cNvPr id="0" name=""/>
        <dsp:cNvSpPr/>
      </dsp:nvSpPr>
      <dsp:spPr>
        <a:xfrm>
          <a:off x="489005" y="3099752"/>
          <a:ext cx="1675069" cy="106366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72558-12F7-4D95-978A-CCA9DFA969F7}">
      <dsp:nvSpPr>
        <dsp:cNvPr id="0" name=""/>
        <dsp:cNvSpPr/>
      </dsp:nvSpPr>
      <dsp:spPr>
        <a:xfrm>
          <a:off x="675124" y="3276565"/>
          <a:ext cx="1675069" cy="106366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Name</a:t>
          </a:r>
        </a:p>
        <a:p>
          <a:pPr lvl="0" algn="ctr" defTabSz="755650">
            <a:lnSpc>
              <a:spcPct val="90000"/>
            </a:lnSpc>
            <a:spcBef>
              <a:spcPct val="0"/>
            </a:spcBef>
            <a:spcAft>
              <a:spcPct val="35000"/>
            </a:spcAft>
          </a:pPr>
          <a:r>
            <a:rPr lang="en-US" sz="1700" kern="1200" dirty="0" smtClean="0"/>
            <a:t>Phone</a:t>
          </a:r>
        </a:p>
        <a:p>
          <a:pPr lvl="0" algn="ctr" defTabSz="755650">
            <a:lnSpc>
              <a:spcPct val="90000"/>
            </a:lnSpc>
            <a:spcBef>
              <a:spcPct val="0"/>
            </a:spcBef>
            <a:spcAft>
              <a:spcPct val="35000"/>
            </a:spcAft>
          </a:pPr>
          <a:r>
            <a:rPr lang="en-US" sz="1700" kern="1200" dirty="0" smtClean="0"/>
            <a:t>Email</a:t>
          </a:r>
          <a:endParaRPr lang="en-US" sz="1700" kern="1200" dirty="0"/>
        </a:p>
      </dsp:txBody>
      <dsp:txXfrm>
        <a:off x="706278" y="3307719"/>
        <a:ext cx="1612761" cy="1001361"/>
      </dsp:txXfrm>
    </dsp:sp>
    <dsp:sp modelId="{DFF0B217-0ABB-4709-86AB-69DE196757E1}">
      <dsp:nvSpPr>
        <dsp:cNvPr id="0" name=""/>
        <dsp:cNvSpPr/>
      </dsp:nvSpPr>
      <dsp:spPr>
        <a:xfrm>
          <a:off x="2393949" y="3099752"/>
          <a:ext cx="1675069" cy="106366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A14CC2-FFBB-4430-BDB3-2C30B1F012A7}">
      <dsp:nvSpPr>
        <dsp:cNvPr id="0" name=""/>
        <dsp:cNvSpPr/>
      </dsp:nvSpPr>
      <dsp:spPr>
        <a:xfrm>
          <a:off x="2580067" y="3276565"/>
          <a:ext cx="1675069" cy="106366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Name</a:t>
          </a:r>
        </a:p>
        <a:p>
          <a:pPr lvl="0" algn="ctr" defTabSz="755650">
            <a:lnSpc>
              <a:spcPct val="90000"/>
            </a:lnSpc>
            <a:spcBef>
              <a:spcPct val="0"/>
            </a:spcBef>
            <a:spcAft>
              <a:spcPct val="35000"/>
            </a:spcAft>
          </a:pPr>
          <a:r>
            <a:rPr lang="en-US" sz="1700" kern="1200" dirty="0" smtClean="0"/>
            <a:t>Phone</a:t>
          </a:r>
        </a:p>
        <a:p>
          <a:pPr lvl="0" algn="ctr" defTabSz="755650">
            <a:lnSpc>
              <a:spcPct val="90000"/>
            </a:lnSpc>
            <a:spcBef>
              <a:spcPct val="0"/>
            </a:spcBef>
            <a:spcAft>
              <a:spcPct val="35000"/>
            </a:spcAft>
          </a:pPr>
          <a:r>
            <a:rPr lang="en-US" sz="1700" kern="1200" dirty="0" smtClean="0"/>
            <a:t>Email</a:t>
          </a:r>
          <a:endParaRPr lang="en-US" sz="1700" kern="1200" dirty="0"/>
        </a:p>
      </dsp:txBody>
      <dsp:txXfrm>
        <a:off x="2611221" y="3307719"/>
        <a:ext cx="1612761" cy="1001361"/>
      </dsp:txXfrm>
    </dsp:sp>
    <dsp:sp modelId="{693059C0-6007-4249-A1FA-C756B931F4F4}">
      <dsp:nvSpPr>
        <dsp:cNvPr id="0" name=""/>
        <dsp:cNvSpPr/>
      </dsp:nvSpPr>
      <dsp:spPr>
        <a:xfrm>
          <a:off x="5365660" y="1575795"/>
          <a:ext cx="1675069" cy="106366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5BBE52-3E50-4A03-9202-9417F8B99E04}">
      <dsp:nvSpPr>
        <dsp:cNvPr id="0" name=""/>
        <dsp:cNvSpPr/>
      </dsp:nvSpPr>
      <dsp:spPr>
        <a:xfrm>
          <a:off x="5551779" y="1752608"/>
          <a:ext cx="1675069" cy="106366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Name </a:t>
          </a:r>
        </a:p>
        <a:p>
          <a:pPr lvl="0" algn="ctr" defTabSz="755650">
            <a:lnSpc>
              <a:spcPct val="90000"/>
            </a:lnSpc>
            <a:spcBef>
              <a:spcPct val="0"/>
            </a:spcBef>
            <a:spcAft>
              <a:spcPct val="35000"/>
            </a:spcAft>
          </a:pPr>
          <a:r>
            <a:rPr lang="en-US" sz="1700" kern="1200" dirty="0" smtClean="0"/>
            <a:t>Phone </a:t>
          </a:r>
        </a:p>
        <a:p>
          <a:pPr lvl="0" algn="ctr" defTabSz="755650">
            <a:lnSpc>
              <a:spcPct val="90000"/>
            </a:lnSpc>
            <a:spcBef>
              <a:spcPct val="0"/>
            </a:spcBef>
            <a:spcAft>
              <a:spcPct val="35000"/>
            </a:spcAft>
          </a:pPr>
          <a:r>
            <a:rPr lang="en-US" sz="1700" kern="1200" dirty="0" smtClean="0"/>
            <a:t>Email</a:t>
          </a:r>
          <a:endParaRPr lang="en-US" sz="1700" kern="1200" dirty="0"/>
        </a:p>
      </dsp:txBody>
      <dsp:txXfrm>
        <a:off x="5582933" y="1783762"/>
        <a:ext cx="1612761" cy="1001361"/>
      </dsp:txXfrm>
    </dsp:sp>
    <dsp:sp modelId="{2EA8FBF8-7A2F-4284-9DDB-588611115E9B}">
      <dsp:nvSpPr>
        <dsp:cNvPr id="0" name=""/>
        <dsp:cNvSpPr/>
      </dsp:nvSpPr>
      <dsp:spPr>
        <a:xfrm>
          <a:off x="4528125" y="3099752"/>
          <a:ext cx="1675069" cy="106366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CE9947-911B-43CA-A26F-4ABCE9B8B408}">
      <dsp:nvSpPr>
        <dsp:cNvPr id="0" name=""/>
        <dsp:cNvSpPr/>
      </dsp:nvSpPr>
      <dsp:spPr>
        <a:xfrm>
          <a:off x="4714244" y="3276565"/>
          <a:ext cx="1675069" cy="106366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Name</a:t>
          </a:r>
        </a:p>
        <a:p>
          <a:pPr lvl="0" algn="ctr" defTabSz="755650">
            <a:lnSpc>
              <a:spcPct val="90000"/>
            </a:lnSpc>
            <a:spcBef>
              <a:spcPct val="0"/>
            </a:spcBef>
            <a:spcAft>
              <a:spcPct val="35000"/>
            </a:spcAft>
          </a:pPr>
          <a:r>
            <a:rPr lang="en-US" sz="1700" kern="1200" dirty="0" smtClean="0"/>
            <a:t>Phone</a:t>
          </a:r>
        </a:p>
        <a:p>
          <a:pPr lvl="0" algn="ctr" defTabSz="755650">
            <a:lnSpc>
              <a:spcPct val="90000"/>
            </a:lnSpc>
            <a:spcBef>
              <a:spcPct val="0"/>
            </a:spcBef>
            <a:spcAft>
              <a:spcPct val="35000"/>
            </a:spcAft>
          </a:pPr>
          <a:r>
            <a:rPr lang="en-US" sz="1700" kern="1200" dirty="0" smtClean="0"/>
            <a:t>Email</a:t>
          </a:r>
          <a:endParaRPr lang="en-US" sz="1700" kern="1200" dirty="0"/>
        </a:p>
      </dsp:txBody>
      <dsp:txXfrm>
        <a:off x="4745398" y="3307719"/>
        <a:ext cx="1612761" cy="100136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2FF24A8-DD41-4404-A375-6700669223FF}" type="slidenum">
              <a:rPr lang="en-US"/>
              <a:pPr/>
              <a:t>‹#›</a:t>
            </a:fld>
            <a:endParaRPr lang="en-US"/>
          </a:p>
        </p:txBody>
      </p:sp>
    </p:spTree>
    <p:extLst>
      <p:ext uri="{BB962C8B-B14F-4D97-AF65-F5344CB8AC3E}">
        <p14:creationId xmlns:p14="http://schemas.microsoft.com/office/powerpoint/2010/main" val="1529584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DDCF9BB-CB8A-4A5D-8D5C-824CF402FA0F}" type="slidenum">
              <a:rPr lang="en-US"/>
              <a:pPr/>
              <a:t>‹#›</a:t>
            </a:fld>
            <a:endParaRPr lang="en-US"/>
          </a:p>
        </p:txBody>
      </p:sp>
    </p:spTree>
    <p:extLst>
      <p:ext uri="{BB962C8B-B14F-4D97-AF65-F5344CB8AC3E}">
        <p14:creationId xmlns:p14="http://schemas.microsoft.com/office/powerpoint/2010/main" val="1238807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263080B-D1BE-498B-A65D-590B0AE1DA22}" type="slidenum">
              <a:rPr lang="en-US"/>
              <a:pPr/>
              <a:t>‹#›</a:t>
            </a:fld>
            <a:endParaRPr lang="en-US"/>
          </a:p>
        </p:txBody>
      </p:sp>
    </p:spTree>
    <p:extLst>
      <p:ext uri="{BB962C8B-B14F-4D97-AF65-F5344CB8AC3E}">
        <p14:creationId xmlns:p14="http://schemas.microsoft.com/office/powerpoint/2010/main" val="3146294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81D3127-430D-4BED-A7BE-8266FA8060A8}" type="slidenum">
              <a:rPr lang="en-US"/>
              <a:pPr/>
              <a:t>‹#›</a:t>
            </a:fld>
            <a:endParaRPr lang="en-US"/>
          </a:p>
        </p:txBody>
      </p:sp>
    </p:spTree>
    <p:extLst>
      <p:ext uri="{BB962C8B-B14F-4D97-AF65-F5344CB8AC3E}">
        <p14:creationId xmlns:p14="http://schemas.microsoft.com/office/powerpoint/2010/main" val="3230283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DA768FE-F06D-441B-96A1-824FA662127D}" type="slidenum">
              <a:rPr lang="en-US"/>
              <a:pPr/>
              <a:t>‹#›</a:t>
            </a:fld>
            <a:endParaRPr lang="en-US"/>
          </a:p>
        </p:txBody>
      </p:sp>
    </p:spTree>
    <p:extLst>
      <p:ext uri="{BB962C8B-B14F-4D97-AF65-F5344CB8AC3E}">
        <p14:creationId xmlns:p14="http://schemas.microsoft.com/office/powerpoint/2010/main" val="2176098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34A27D2-9C09-4092-801E-7CCDFF5BE9AA}" type="slidenum">
              <a:rPr lang="en-US"/>
              <a:pPr/>
              <a:t>‹#›</a:t>
            </a:fld>
            <a:endParaRPr lang="en-US"/>
          </a:p>
        </p:txBody>
      </p:sp>
    </p:spTree>
    <p:extLst>
      <p:ext uri="{BB962C8B-B14F-4D97-AF65-F5344CB8AC3E}">
        <p14:creationId xmlns:p14="http://schemas.microsoft.com/office/powerpoint/2010/main" val="185545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9023DB6-2805-4428-85FA-A5482CA75AA3}" type="slidenum">
              <a:rPr lang="en-US"/>
              <a:pPr/>
              <a:t>‹#›</a:t>
            </a:fld>
            <a:endParaRPr lang="en-US"/>
          </a:p>
        </p:txBody>
      </p:sp>
    </p:spTree>
    <p:extLst>
      <p:ext uri="{BB962C8B-B14F-4D97-AF65-F5344CB8AC3E}">
        <p14:creationId xmlns:p14="http://schemas.microsoft.com/office/powerpoint/2010/main" val="287847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25CEBCD-27E7-40A1-BE63-389010145CF1}" type="slidenum">
              <a:rPr lang="en-US"/>
              <a:pPr/>
              <a:t>‹#›</a:t>
            </a:fld>
            <a:endParaRPr lang="en-US"/>
          </a:p>
        </p:txBody>
      </p:sp>
    </p:spTree>
    <p:extLst>
      <p:ext uri="{BB962C8B-B14F-4D97-AF65-F5344CB8AC3E}">
        <p14:creationId xmlns:p14="http://schemas.microsoft.com/office/powerpoint/2010/main" val="394078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1FA0E85-6687-426F-A5AA-046D640965DF}" type="slidenum">
              <a:rPr lang="en-US"/>
              <a:pPr/>
              <a:t>‹#›</a:t>
            </a:fld>
            <a:endParaRPr lang="en-US"/>
          </a:p>
        </p:txBody>
      </p:sp>
    </p:spTree>
    <p:extLst>
      <p:ext uri="{BB962C8B-B14F-4D97-AF65-F5344CB8AC3E}">
        <p14:creationId xmlns:p14="http://schemas.microsoft.com/office/powerpoint/2010/main" val="345862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03DD974-E902-4C6E-9DB5-5758772E0C14}" type="slidenum">
              <a:rPr lang="en-US"/>
              <a:pPr/>
              <a:t>‹#›</a:t>
            </a:fld>
            <a:endParaRPr lang="en-US"/>
          </a:p>
        </p:txBody>
      </p:sp>
    </p:spTree>
    <p:extLst>
      <p:ext uri="{BB962C8B-B14F-4D97-AF65-F5344CB8AC3E}">
        <p14:creationId xmlns:p14="http://schemas.microsoft.com/office/powerpoint/2010/main" val="4105158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B9BE45F-DCC1-4625-8CAB-224E7764C0A1}" type="slidenum">
              <a:rPr lang="en-US"/>
              <a:pPr/>
              <a:t>‹#›</a:t>
            </a:fld>
            <a:endParaRPr lang="en-US"/>
          </a:p>
        </p:txBody>
      </p:sp>
    </p:spTree>
    <p:extLst>
      <p:ext uri="{BB962C8B-B14F-4D97-AF65-F5344CB8AC3E}">
        <p14:creationId xmlns:p14="http://schemas.microsoft.com/office/powerpoint/2010/main" val="4259493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0D15259-136B-4FD2-94E6-366FF2F3DD9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6" name="Rectangle 24"/>
          <p:cNvSpPr>
            <a:spLocks noGrp="1" noChangeArrowheads="1"/>
          </p:cNvSpPr>
          <p:nvPr>
            <p:ph type="title"/>
          </p:nvPr>
        </p:nvSpPr>
        <p:spPr>
          <a:xfrm>
            <a:off x="457200" y="304800"/>
            <a:ext cx="8229600" cy="1143000"/>
          </a:xfrm>
        </p:spPr>
        <p:txBody>
          <a:bodyPr/>
          <a:lstStyle/>
          <a:p>
            <a:r>
              <a:rPr lang="en-US" dirty="0" smtClean="0"/>
              <a:t>[Organizational </a:t>
            </a:r>
            <a:r>
              <a:rPr lang="en-US" dirty="0"/>
              <a:t>Chart </a:t>
            </a:r>
            <a:r>
              <a:rPr lang="en-US" dirty="0" smtClean="0"/>
              <a:t>Call Tree]</a:t>
            </a:r>
            <a:endParaRPr lang="en-US" dirty="0"/>
          </a:p>
        </p:txBody>
      </p:sp>
      <p:sp>
        <p:nvSpPr>
          <p:cNvPr id="3126" name="Rectangle 54"/>
          <p:cNvSpPr>
            <a:spLocks noChangeArrowheads="1"/>
          </p:cNvSpPr>
          <p:nvPr/>
        </p:nvSpPr>
        <p:spPr bwMode="auto">
          <a:xfrm>
            <a:off x="381000" y="5867400"/>
            <a:ext cx="5486400" cy="838200"/>
          </a:xfrm>
          <a:prstGeom prst="rect">
            <a:avLst/>
          </a:prstGeom>
          <a:noFill/>
          <a:ln w="6350">
            <a:solidFill>
              <a:srgbClr val="C0C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tIns="91440" bIns="91440"/>
          <a:lstStyle/>
          <a:p>
            <a:r>
              <a:rPr lang="en-US" sz="1000" b="1" dirty="0">
                <a:latin typeface="+mn-lt"/>
              </a:rPr>
              <a:t>TO MODIFY THIS CHART:</a:t>
            </a:r>
          </a:p>
          <a:p>
            <a:r>
              <a:rPr lang="en-US" sz="1000" dirty="0">
                <a:latin typeface="+mn-lt"/>
              </a:rPr>
              <a:t>Click the </a:t>
            </a:r>
            <a:r>
              <a:rPr lang="en-US" sz="1000" dirty="0" smtClean="0">
                <a:latin typeface="+mn-lt"/>
              </a:rPr>
              <a:t>chart, and then click the Design tab to modify the SmartArt graphic. Click a text placeholder to replace it with your text, or click the  arrows on the left border of the SmartArt to open the text pane, and type or edit all text for the chart.</a:t>
            </a:r>
            <a:endParaRPr lang="en-US" sz="1000" dirty="0">
              <a:latin typeface="+mn-lt"/>
            </a:endParaRPr>
          </a:p>
        </p:txBody>
      </p:sp>
      <p:graphicFrame>
        <p:nvGraphicFramePr>
          <p:cNvPr id="24" name="Diagram 23"/>
          <p:cNvGraphicFramePr/>
          <p:nvPr>
            <p:extLst>
              <p:ext uri="{D42A27DB-BD31-4B8C-83A1-F6EECF244321}">
                <p14:modId xmlns:p14="http://schemas.microsoft.com/office/powerpoint/2010/main" val="1131124951"/>
              </p:ext>
            </p:extLst>
          </p:nvPr>
        </p:nvGraphicFramePr>
        <p:xfrm>
          <a:off x="685800" y="1371600"/>
          <a:ext cx="8153400"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rganization Chart Titl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7DB6862-1570-4A13-91D0-05A8B3EE232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Organization Chart Title</Template>
  <TotalTime>13</TotalTime>
  <Words>83</Words>
  <Application>Microsoft Office PowerPoint</Application>
  <PresentationFormat>On-screen Show (4:3)</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Organization Chart Title</vt:lpstr>
      <vt:lpstr>[Organizational Chart Call Tree]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[Organizational Chart Call Tree]</dc:title>
  <dc:creator>Walker, Ginger K</dc:creator>
  <cp:lastModifiedBy>Walker, Ginger K</cp:lastModifiedBy>
  <cp:revision>2</cp:revision>
  <dcterms:created xsi:type="dcterms:W3CDTF">2013-07-08T19:41:28Z</dcterms:created>
  <dcterms:modified xsi:type="dcterms:W3CDTF">2013-07-08T19:54:55Z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TC062561801033</vt:lpwstr>
  </property>
</Properties>
</file>